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2.xml" ContentType="application/vnd.ms-office.drawingml.diagramDrawing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E0C32CC-A0C8-4BA0-8EDA-73BEB7372C52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743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E00ED-7AF0-486D-81C8-E1CC915023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7174773-01C6-47F3-A24E-778E5635E211}">
      <dgm:prSet phldrT="[Texte]"/>
      <dgm:spPr>
        <a:solidFill>
          <a:schemeClr val="tx2"/>
        </a:solidFill>
      </dgm:spPr>
      <dgm:t>
        <a:bodyPr/>
        <a:lstStyle/>
        <a:p>
          <a:r>
            <a:rPr lang="fr-BE" b="1" dirty="0" smtClean="0">
              <a:solidFill>
                <a:schemeClr val="bg1"/>
              </a:solidFill>
            </a:rPr>
            <a:t>O et A en MR/S</a:t>
          </a:r>
          <a:endParaRPr lang="fr-BE" b="1" dirty="0">
            <a:solidFill>
              <a:schemeClr val="bg1"/>
            </a:solidFill>
          </a:endParaRPr>
        </a:p>
      </dgm:t>
    </dgm:pt>
    <dgm:pt modelId="{A8562DB8-8B49-4867-BA96-273B34CCB8E7}" type="parTrans" cxnId="{C15AA4FC-54AB-4B0C-A31B-519A817AD62E}">
      <dgm:prSet/>
      <dgm:spPr/>
      <dgm:t>
        <a:bodyPr/>
        <a:lstStyle/>
        <a:p>
          <a:endParaRPr lang="fr-BE"/>
        </a:p>
      </dgm:t>
    </dgm:pt>
    <dgm:pt modelId="{2B45AD9F-1E3C-4061-9E3F-07AEE4B4E647}" type="sibTrans" cxnId="{C15AA4FC-54AB-4B0C-A31B-519A817AD62E}">
      <dgm:prSet/>
      <dgm:spPr/>
      <dgm:t>
        <a:bodyPr/>
        <a:lstStyle/>
        <a:p>
          <a:endParaRPr lang="fr-BE"/>
        </a:p>
      </dgm:t>
    </dgm:pt>
    <dgm:pt modelId="{6D8B6B79-D2CD-4050-905B-9E44768313FE}">
      <dgm:prSet phldrT="[Texte]" custT="1"/>
      <dgm:spPr>
        <a:solidFill>
          <a:schemeClr val="accent2"/>
        </a:solidFill>
      </dgm:spPr>
      <dgm:t>
        <a:bodyPr/>
        <a:lstStyle/>
        <a:p>
          <a:endParaRPr lang="fr-BE" sz="1500" dirty="0" smtClean="0"/>
        </a:p>
        <a:p>
          <a:r>
            <a:rPr lang="fr-BE" sz="2200" b="1" dirty="0" smtClean="0"/>
            <a:t>Logement</a:t>
          </a:r>
          <a:endParaRPr lang="fr-BE" sz="2200" b="1" dirty="0"/>
        </a:p>
      </dgm:t>
    </dgm:pt>
    <dgm:pt modelId="{33C8281F-221E-41AE-AF3E-9BBCCB454A91}" type="parTrans" cxnId="{B2B767FF-6473-40A4-BEDC-9AA57D7CEEF5}">
      <dgm:prSet/>
      <dgm:spPr/>
      <dgm:t>
        <a:bodyPr/>
        <a:lstStyle/>
        <a:p>
          <a:endParaRPr lang="fr-BE"/>
        </a:p>
      </dgm:t>
    </dgm:pt>
    <dgm:pt modelId="{56B42DD1-111B-4E66-AF1C-10802DAD3856}" type="sibTrans" cxnId="{B2B767FF-6473-40A4-BEDC-9AA57D7CEEF5}">
      <dgm:prSet/>
      <dgm:spPr/>
      <dgm:t>
        <a:bodyPr/>
        <a:lstStyle/>
        <a:p>
          <a:endParaRPr lang="fr-BE"/>
        </a:p>
      </dgm:t>
    </dgm:pt>
    <dgm:pt modelId="{15447E02-797B-4110-BF1D-2E75925066CF}">
      <dgm:prSet phldrT="[Texte]" custT="1"/>
      <dgm:spPr>
        <a:solidFill>
          <a:schemeClr val="accent3"/>
        </a:solidFill>
      </dgm:spPr>
      <dgm:t>
        <a:bodyPr/>
        <a:lstStyle/>
        <a:p>
          <a:endParaRPr lang="fr-BE" sz="1300" dirty="0" smtClean="0"/>
        </a:p>
        <a:p>
          <a:r>
            <a:rPr lang="fr-BE" sz="2200" b="1" dirty="0" smtClean="0"/>
            <a:t>Alternatives</a:t>
          </a:r>
        </a:p>
      </dgm:t>
    </dgm:pt>
    <dgm:pt modelId="{FAB9069D-FF56-4DBE-81D4-7EFF69190E0A}" type="parTrans" cxnId="{9C2B7DE4-C363-4366-B995-DC52D945A2BD}">
      <dgm:prSet/>
      <dgm:spPr/>
      <dgm:t>
        <a:bodyPr/>
        <a:lstStyle/>
        <a:p>
          <a:endParaRPr lang="fr-BE"/>
        </a:p>
      </dgm:t>
    </dgm:pt>
    <dgm:pt modelId="{7EF6F8E2-AAA3-4581-9E0E-EB695A20982C}" type="sibTrans" cxnId="{9C2B7DE4-C363-4366-B995-DC52D945A2BD}">
      <dgm:prSet/>
      <dgm:spPr/>
      <dgm:t>
        <a:bodyPr/>
        <a:lstStyle/>
        <a:p>
          <a:endParaRPr lang="fr-BE"/>
        </a:p>
      </dgm:t>
    </dgm:pt>
    <dgm:pt modelId="{A14397C4-EED1-4F3D-8828-DF7D6AFC64F3}">
      <dgm:prSet phldrT="[Texte]" custT="1"/>
      <dgm:spPr>
        <a:solidFill>
          <a:schemeClr val="accent5"/>
        </a:solidFill>
      </dgm:spPr>
      <dgm:t>
        <a:bodyPr/>
        <a:lstStyle/>
        <a:p>
          <a:r>
            <a:rPr lang="fr-BE" sz="2200" b="1" dirty="0" smtClean="0"/>
            <a:t>Fragilité</a:t>
          </a:r>
        </a:p>
        <a:p>
          <a:endParaRPr lang="fr-BE" sz="1500" dirty="0"/>
        </a:p>
      </dgm:t>
    </dgm:pt>
    <dgm:pt modelId="{17E407A5-1BED-4FA1-A1FE-48A52E1FC2BD}" type="parTrans" cxnId="{BF8B5348-EE0A-4691-B91D-92B0E0B6501E}">
      <dgm:prSet/>
      <dgm:spPr/>
      <dgm:t>
        <a:bodyPr/>
        <a:lstStyle/>
        <a:p>
          <a:endParaRPr lang="fr-BE"/>
        </a:p>
      </dgm:t>
    </dgm:pt>
    <dgm:pt modelId="{2C55A4A2-536F-4154-B720-67DA00FEAAC4}" type="sibTrans" cxnId="{BF8B5348-EE0A-4691-B91D-92B0E0B6501E}">
      <dgm:prSet/>
      <dgm:spPr/>
      <dgm:t>
        <a:bodyPr/>
        <a:lstStyle/>
        <a:p>
          <a:endParaRPr lang="fr-BE"/>
        </a:p>
      </dgm:t>
    </dgm:pt>
    <dgm:pt modelId="{1426FC60-C180-4EA5-90CD-D4AE53F16B5D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2200" b="1" dirty="0" smtClean="0"/>
            <a:t>Domicile</a:t>
          </a:r>
        </a:p>
        <a:p>
          <a:endParaRPr lang="fr-BE" sz="1500" dirty="0"/>
        </a:p>
      </dgm:t>
    </dgm:pt>
    <dgm:pt modelId="{98DD927C-6630-48B4-AF48-ED44AD2D0F09}" type="parTrans" cxnId="{C8CC60D4-E864-428D-B20B-5D254012656B}">
      <dgm:prSet/>
      <dgm:spPr/>
      <dgm:t>
        <a:bodyPr/>
        <a:lstStyle/>
        <a:p>
          <a:endParaRPr lang="fr-BE"/>
        </a:p>
      </dgm:t>
    </dgm:pt>
    <dgm:pt modelId="{8C28086D-FD37-4554-88B2-EDF465F720D4}" type="sibTrans" cxnId="{C8CC60D4-E864-428D-B20B-5D254012656B}">
      <dgm:prSet/>
      <dgm:spPr/>
      <dgm:t>
        <a:bodyPr/>
        <a:lstStyle/>
        <a:p>
          <a:endParaRPr lang="fr-BE"/>
        </a:p>
      </dgm:t>
    </dgm:pt>
    <dgm:pt modelId="{EC277391-756E-4440-AA97-4BF2ACE6D014}" type="pres">
      <dgm:prSet presAssocID="{A10E00ED-7AF0-486D-81C8-E1CC915023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9EE165B9-A98C-4489-9C8A-A89C531BC437}" type="pres">
      <dgm:prSet presAssocID="{A10E00ED-7AF0-486D-81C8-E1CC9150234C}" presName="matrix" presStyleCnt="0"/>
      <dgm:spPr/>
    </dgm:pt>
    <dgm:pt modelId="{C4869B9E-AED2-41F4-A5F5-6839C547430C}" type="pres">
      <dgm:prSet presAssocID="{A10E00ED-7AF0-486D-81C8-E1CC9150234C}" presName="tile1" presStyleLbl="node1" presStyleIdx="0" presStyleCnt="4"/>
      <dgm:spPr/>
      <dgm:t>
        <a:bodyPr/>
        <a:lstStyle/>
        <a:p>
          <a:endParaRPr lang="fr-BE"/>
        </a:p>
      </dgm:t>
    </dgm:pt>
    <dgm:pt modelId="{B41586DD-6D15-4617-87E7-EDCE0DBFB0C9}" type="pres">
      <dgm:prSet presAssocID="{A10E00ED-7AF0-486D-81C8-E1CC915023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2B83256-97ED-4B99-B96E-554FEB2B800D}" type="pres">
      <dgm:prSet presAssocID="{A10E00ED-7AF0-486D-81C8-E1CC9150234C}" presName="tile2" presStyleLbl="node1" presStyleIdx="1" presStyleCnt="4"/>
      <dgm:spPr/>
      <dgm:t>
        <a:bodyPr/>
        <a:lstStyle/>
        <a:p>
          <a:endParaRPr lang="fr-BE"/>
        </a:p>
      </dgm:t>
    </dgm:pt>
    <dgm:pt modelId="{D5087241-71BC-487E-8B85-815CBA1792B3}" type="pres">
      <dgm:prSet presAssocID="{A10E00ED-7AF0-486D-81C8-E1CC915023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8799798-B6A7-4BD3-B297-54CD5BAF4A6C}" type="pres">
      <dgm:prSet presAssocID="{A10E00ED-7AF0-486D-81C8-E1CC9150234C}" presName="tile3" presStyleLbl="node1" presStyleIdx="2" presStyleCnt="4"/>
      <dgm:spPr/>
      <dgm:t>
        <a:bodyPr/>
        <a:lstStyle/>
        <a:p>
          <a:endParaRPr lang="fr-BE"/>
        </a:p>
      </dgm:t>
    </dgm:pt>
    <dgm:pt modelId="{42BF4C18-1533-4DC3-83DF-3B3EB3B36B2A}" type="pres">
      <dgm:prSet presAssocID="{A10E00ED-7AF0-486D-81C8-E1CC915023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66BF24-BD45-44E8-B9C9-A7B0B4F6320C}" type="pres">
      <dgm:prSet presAssocID="{A10E00ED-7AF0-486D-81C8-E1CC9150234C}" presName="tile4" presStyleLbl="node1" presStyleIdx="3" presStyleCnt="4"/>
      <dgm:spPr/>
      <dgm:t>
        <a:bodyPr/>
        <a:lstStyle/>
        <a:p>
          <a:endParaRPr lang="fr-BE"/>
        </a:p>
      </dgm:t>
    </dgm:pt>
    <dgm:pt modelId="{4D7156A8-628D-4370-98D5-E85A52755B2A}" type="pres">
      <dgm:prSet presAssocID="{A10E00ED-7AF0-486D-81C8-E1CC915023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A684469-BCFA-4E36-B907-C579EAC5DBC5}" type="pres">
      <dgm:prSet presAssocID="{A10E00ED-7AF0-486D-81C8-E1CC9150234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</dgm:ptLst>
  <dgm:cxnLst>
    <dgm:cxn modelId="{9C2B7DE4-C363-4366-B995-DC52D945A2BD}" srcId="{87174773-01C6-47F3-A24E-778E5635E211}" destId="{15447E02-797B-4110-BF1D-2E75925066CF}" srcOrd="1" destOrd="0" parTransId="{FAB9069D-FF56-4DBE-81D4-7EFF69190E0A}" sibTransId="{7EF6F8E2-AAA3-4581-9E0E-EB695A20982C}"/>
    <dgm:cxn modelId="{DDAD07C9-8B56-4F7B-AFFE-6EEC8E8F425D}" type="presOf" srcId="{A14397C4-EED1-4F3D-8828-DF7D6AFC64F3}" destId="{A8799798-B6A7-4BD3-B297-54CD5BAF4A6C}" srcOrd="0" destOrd="0" presId="urn:microsoft.com/office/officeart/2005/8/layout/matrix1"/>
    <dgm:cxn modelId="{2FF417C9-E6C1-4B0F-B768-E84BAB988658}" type="presOf" srcId="{15447E02-797B-4110-BF1D-2E75925066CF}" destId="{92B83256-97ED-4B99-B96E-554FEB2B800D}" srcOrd="0" destOrd="0" presId="urn:microsoft.com/office/officeart/2005/8/layout/matrix1"/>
    <dgm:cxn modelId="{01ACC7A0-E20A-446F-8CE1-031DA75235CB}" type="presOf" srcId="{A10E00ED-7AF0-486D-81C8-E1CC9150234C}" destId="{EC277391-756E-4440-AA97-4BF2ACE6D014}" srcOrd="0" destOrd="0" presId="urn:microsoft.com/office/officeart/2005/8/layout/matrix1"/>
    <dgm:cxn modelId="{B34D4FDD-C5FD-4A25-BD52-A46840619804}" type="presOf" srcId="{1426FC60-C180-4EA5-90CD-D4AE53F16B5D}" destId="{4D7156A8-628D-4370-98D5-E85A52755B2A}" srcOrd="1" destOrd="0" presId="urn:microsoft.com/office/officeart/2005/8/layout/matrix1"/>
    <dgm:cxn modelId="{0B3149AA-B850-4287-8639-C0FE782D0680}" type="presOf" srcId="{1426FC60-C180-4EA5-90CD-D4AE53F16B5D}" destId="{8166BF24-BD45-44E8-B9C9-A7B0B4F6320C}" srcOrd="0" destOrd="0" presId="urn:microsoft.com/office/officeart/2005/8/layout/matrix1"/>
    <dgm:cxn modelId="{EDD437C1-0992-4B13-B29D-F1F6796CE8F9}" type="presOf" srcId="{6D8B6B79-D2CD-4050-905B-9E44768313FE}" destId="{B41586DD-6D15-4617-87E7-EDCE0DBFB0C9}" srcOrd="1" destOrd="0" presId="urn:microsoft.com/office/officeart/2005/8/layout/matrix1"/>
    <dgm:cxn modelId="{C8CC60D4-E864-428D-B20B-5D254012656B}" srcId="{87174773-01C6-47F3-A24E-778E5635E211}" destId="{1426FC60-C180-4EA5-90CD-D4AE53F16B5D}" srcOrd="3" destOrd="0" parTransId="{98DD927C-6630-48B4-AF48-ED44AD2D0F09}" sibTransId="{8C28086D-FD37-4554-88B2-EDF465F720D4}"/>
    <dgm:cxn modelId="{DBF1743F-2A78-4FB6-A32D-6998A21E9E68}" type="presOf" srcId="{6D8B6B79-D2CD-4050-905B-9E44768313FE}" destId="{C4869B9E-AED2-41F4-A5F5-6839C547430C}" srcOrd="0" destOrd="0" presId="urn:microsoft.com/office/officeart/2005/8/layout/matrix1"/>
    <dgm:cxn modelId="{BF8B5348-EE0A-4691-B91D-92B0E0B6501E}" srcId="{87174773-01C6-47F3-A24E-778E5635E211}" destId="{A14397C4-EED1-4F3D-8828-DF7D6AFC64F3}" srcOrd="2" destOrd="0" parTransId="{17E407A5-1BED-4FA1-A1FE-48A52E1FC2BD}" sibTransId="{2C55A4A2-536F-4154-B720-67DA00FEAAC4}"/>
    <dgm:cxn modelId="{B2B767FF-6473-40A4-BEDC-9AA57D7CEEF5}" srcId="{87174773-01C6-47F3-A24E-778E5635E211}" destId="{6D8B6B79-D2CD-4050-905B-9E44768313FE}" srcOrd="0" destOrd="0" parTransId="{33C8281F-221E-41AE-AF3E-9BBCCB454A91}" sibTransId="{56B42DD1-111B-4E66-AF1C-10802DAD3856}"/>
    <dgm:cxn modelId="{C15AA4FC-54AB-4B0C-A31B-519A817AD62E}" srcId="{A10E00ED-7AF0-486D-81C8-E1CC9150234C}" destId="{87174773-01C6-47F3-A24E-778E5635E211}" srcOrd="0" destOrd="0" parTransId="{A8562DB8-8B49-4867-BA96-273B34CCB8E7}" sibTransId="{2B45AD9F-1E3C-4061-9E3F-07AEE4B4E647}"/>
    <dgm:cxn modelId="{9C70B220-D236-411A-B8AF-6F3D5D1A7D28}" type="presOf" srcId="{15447E02-797B-4110-BF1D-2E75925066CF}" destId="{D5087241-71BC-487E-8B85-815CBA1792B3}" srcOrd="1" destOrd="0" presId="urn:microsoft.com/office/officeart/2005/8/layout/matrix1"/>
    <dgm:cxn modelId="{3AFC54C7-C970-440A-B27F-E559D2449A2C}" type="presOf" srcId="{87174773-01C6-47F3-A24E-778E5635E211}" destId="{2A684469-BCFA-4E36-B907-C579EAC5DBC5}" srcOrd="0" destOrd="0" presId="urn:microsoft.com/office/officeart/2005/8/layout/matrix1"/>
    <dgm:cxn modelId="{7CD8C2E5-15A4-48C5-B416-2E553D0DF97F}" type="presOf" srcId="{A14397C4-EED1-4F3D-8828-DF7D6AFC64F3}" destId="{42BF4C18-1533-4DC3-83DF-3B3EB3B36B2A}" srcOrd="1" destOrd="0" presId="urn:microsoft.com/office/officeart/2005/8/layout/matrix1"/>
    <dgm:cxn modelId="{568A21FF-F2B2-4754-BC60-6469035FF2A3}" type="presParOf" srcId="{EC277391-756E-4440-AA97-4BF2ACE6D014}" destId="{9EE165B9-A98C-4489-9C8A-A89C531BC437}" srcOrd="0" destOrd="0" presId="urn:microsoft.com/office/officeart/2005/8/layout/matrix1"/>
    <dgm:cxn modelId="{E2AB7311-2EC6-478C-88E0-2BEF56C40796}" type="presParOf" srcId="{9EE165B9-A98C-4489-9C8A-A89C531BC437}" destId="{C4869B9E-AED2-41F4-A5F5-6839C547430C}" srcOrd="0" destOrd="0" presId="urn:microsoft.com/office/officeart/2005/8/layout/matrix1"/>
    <dgm:cxn modelId="{42B8C81D-B69A-44EE-99FF-F15BD7A1DA7F}" type="presParOf" srcId="{9EE165B9-A98C-4489-9C8A-A89C531BC437}" destId="{B41586DD-6D15-4617-87E7-EDCE0DBFB0C9}" srcOrd="1" destOrd="0" presId="urn:microsoft.com/office/officeart/2005/8/layout/matrix1"/>
    <dgm:cxn modelId="{84E047E9-0676-493D-99E9-EF0015F74551}" type="presParOf" srcId="{9EE165B9-A98C-4489-9C8A-A89C531BC437}" destId="{92B83256-97ED-4B99-B96E-554FEB2B800D}" srcOrd="2" destOrd="0" presId="urn:microsoft.com/office/officeart/2005/8/layout/matrix1"/>
    <dgm:cxn modelId="{1962A799-2366-4686-8274-2C6D8AC2BD54}" type="presParOf" srcId="{9EE165B9-A98C-4489-9C8A-A89C531BC437}" destId="{D5087241-71BC-487E-8B85-815CBA1792B3}" srcOrd="3" destOrd="0" presId="urn:microsoft.com/office/officeart/2005/8/layout/matrix1"/>
    <dgm:cxn modelId="{FC10B2F0-7F98-494A-80E3-B9397AA45CF7}" type="presParOf" srcId="{9EE165B9-A98C-4489-9C8A-A89C531BC437}" destId="{A8799798-B6A7-4BD3-B297-54CD5BAF4A6C}" srcOrd="4" destOrd="0" presId="urn:microsoft.com/office/officeart/2005/8/layout/matrix1"/>
    <dgm:cxn modelId="{E8898530-06CF-437A-92CB-17F2C192ED1A}" type="presParOf" srcId="{9EE165B9-A98C-4489-9C8A-A89C531BC437}" destId="{42BF4C18-1533-4DC3-83DF-3B3EB3B36B2A}" srcOrd="5" destOrd="0" presId="urn:microsoft.com/office/officeart/2005/8/layout/matrix1"/>
    <dgm:cxn modelId="{3596221A-0D02-4685-ABA3-64D1F3865D30}" type="presParOf" srcId="{9EE165B9-A98C-4489-9C8A-A89C531BC437}" destId="{8166BF24-BD45-44E8-B9C9-A7B0B4F6320C}" srcOrd="6" destOrd="0" presId="urn:microsoft.com/office/officeart/2005/8/layout/matrix1"/>
    <dgm:cxn modelId="{BBAFF14F-6609-458A-BBF8-06ABEA71577C}" type="presParOf" srcId="{9EE165B9-A98C-4489-9C8A-A89C531BC437}" destId="{4D7156A8-628D-4370-98D5-E85A52755B2A}" srcOrd="7" destOrd="0" presId="urn:microsoft.com/office/officeart/2005/8/layout/matrix1"/>
    <dgm:cxn modelId="{E3CB6065-513E-40BA-961A-BD7D1B064287}" type="presParOf" srcId="{EC277391-756E-4440-AA97-4BF2ACE6D014}" destId="{2A684469-BCFA-4E36-B907-C579EAC5DB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0E1FE-AC7F-4430-ADA1-2F7DE16623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D9BC9A9-101B-45C2-9A17-4C9B657F674C}">
      <dgm:prSet phldrT="[Texte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fr-BE" sz="2200" dirty="0" smtClean="0"/>
            <a:t>Pas de stéréotype</a:t>
          </a:r>
          <a:endParaRPr lang="fr-BE" sz="2200" dirty="0"/>
        </a:p>
      </dgm:t>
    </dgm:pt>
    <dgm:pt modelId="{4566AD81-0AEB-4B6B-8168-B6636010712C}" type="parTrans" cxnId="{F535F279-61DD-4AD5-8615-3F3AE06182BB}">
      <dgm:prSet/>
      <dgm:spPr/>
      <dgm:t>
        <a:bodyPr/>
        <a:lstStyle/>
        <a:p>
          <a:endParaRPr lang="fr-BE"/>
        </a:p>
      </dgm:t>
    </dgm:pt>
    <dgm:pt modelId="{9DFDC16A-0B7B-4556-8577-95857B1EE170}" type="sibTrans" cxnId="{F535F279-61DD-4AD5-8615-3F3AE06182BB}">
      <dgm:prSet/>
      <dgm:spPr/>
      <dgm:t>
        <a:bodyPr/>
        <a:lstStyle/>
        <a:p>
          <a:endParaRPr lang="fr-BE"/>
        </a:p>
      </dgm:t>
    </dgm:pt>
    <dgm:pt modelId="{C20135D2-BEE7-47FE-89C4-AFC1F474FE1A}">
      <dgm:prSet phldrT="[Texte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fr-BE" sz="2200" dirty="0" smtClean="0"/>
            <a:t>Pas de réponse unique, encore moins simpliste</a:t>
          </a:r>
          <a:endParaRPr lang="fr-BE" sz="2200" dirty="0"/>
        </a:p>
      </dgm:t>
    </dgm:pt>
    <dgm:pt modelId="{231E9BDD-8E60-441D-B3B9-C1C51AE6617B}" type="parTrans" cxnId="{63EF067E-C02D-488C-A2A4-872B2413FD13}">
      <dgm:prSet/>
      <dgm:spPr/>
      <dgm:t>
        <a:bodyPr/>
        <a:lstStyle/>
        <a:p>
          <a:endParaRPr lang="fr-BE"/>
        </a:p>
      </dgm:t>
    </dgm:pt>
    <dgm:pt modelId="{51691120-F93E-461B-BB95-52D97B7CE2FE}" type="sibTrans" cxnId="{63EF067E-C02D-488C-A2A4-872B2413FD13}">
      <dgm:prSet/>
      <dgm:spPr/>
      <dgm:t>
        <a:bodyPr/>
        <a:lstStyle/>
        <a:p>
          <a:endParaRPr lang="fr-BE"/>
        </a:p>
      </dgm:t>
    </dgm:pt>
    <dgm:pt modelId="{F9EF7714-2194-4DF6-83D0-7CB014E6C76F}">
      <dgm:prSet phldrT="[Texte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sz="2200" dirty="0" smtClean="0"/>
            <a:t>Eviter les conclusions hâtives / binaires</a:t>
          </a:r>
          <a:endParaRPr lang="fr-BE" sz="2200" dirty="0"/>
        </a:p>
      </dgm:t>
    </dgm:pt>
    <dgm:pt modelId="{363CA110-314F-4005-B654-97CD787F3DD3}" type="sibTrans" cxnId="{40BBEF5E-1368-4F80-AD6B-D0DA07DFC972}">
      <dgm:prSet/>
      <dgm:spPr/>
      <dgm:t>
        <a:bodyPr/>
        <a:lstStyle/>
        <a:p>
          <a:endParaRPr lang="fr-BE"/>
        </a:p>
      </dgm:t>
    </dgm:pt>
    <dgm:pt modelId="{F87EA698-46BB-415A-9DD0-C07E985019AE}" type="parTrans" cxnId="{40BBEF5E-1368-4F80-AD6B-D0DA07DFC972}">
      <dgm:prSet/>
      <dgm:spPr/>
      <dgm:t>
        <a:bodyPr/>
        <a:lstStyle/>
        <a:p>
          <a:endParaRPr lang="fr-BE"/>
        </a:p>
      </dgm:t>
    </dgm:pt>
    <dgm:pt modelId="{1787AE73-1C80-4012-BC83-1A02B799D117}" type="pres">
      <dgm:prSet presAssocID="{8FB0E1FE-AC7F-4430-ADA1-2F7DE16623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BE"/>
        </a:p>
      </dgm:t>
    </dgm:pt>
    <dgm:pt modelId="{CC63ACF1-5204-4CFA-98EB-157F37A747A3}" type="pres">
      <dgm:prSet presAssocID="{8FB0E1FE-AC7F-4430-ADA1-2F7DE1662336}" presName="Name1" presStyleCnt="0"/>
      <dgm:spPr/>
    </dgm:pt>
    <dgm:pt modelId="{BB5875B7-4088-4D77-ACD7-8DAF92E3A228}" type="pres">
      <dgm:prSet presAssocID="{8FB0E1FE-AC7F-4430-ADA1-2F7DE1662336}" presName="cycle" presStyleCnt="0"/>
      <dgm:spPr/>
    </dgm:pt>
    <dgm:pt modelId="{4D046245-8A61-4855-83E3-5F72FF2D9CA7}" type="pres">
      <dgm:prSet presAssocID="{8FB0E1FE-AC7F-4430-ADA1-2F7DE1662336}" presName="srcNode" presStyleLbl="node1" presStyleIdx="0" presStyleCnt="3"/>
      <dgm:spPr/>
    </dgm:pt>
    <dgm:pt modelId="{6913026C-CCF9-49C3-A606-1E334E07BB97}" type="pres">
      <dgm:prSet presAssocID="{8FB0E1FE-AC7F-4430-ADA1-2F7DE1662336}" presName="conn" presStyleLbl="parChTrans1D2" presStyleIdx="0" presStyleCnt="1"/>
      <dgm:spPr/>
      <dgm:t>
        <a:bodyPr/>
        <a:lstStyle/>
        <a:p>
          <a:endParaRPr lang="fr-BE"/>
        </a:p>
      </dgm:t>
    </dgm:pt>
    <dgm:pt modelId="{2971B852-B15E-45CC-8863-FC911CCAE493}" type="pres">
      <dgm:prSet presAssocID="{8FB0E1FE-AC7F-4430-ADA1-2F7DE1662336}" presName="extraNode" presStyleLbl="node1" presStyleIdx="0" presStyleCnt="3"/>
      <dgm:spPr/>
    </dgm:pt>
    <dgm:pt modelId="{19F53D66-15EF-467D-9F42-CEEDAC48EA1E}" type="pres">
      <dgm:prSet presAssocID="{8FB0E1FE-AC7F-4430-ADA1-2F7DE1662336}" presName="dstNode" presStyleLbl="node1" presStyleIdx="0" presStyleCnt="3"/>
      <dgm:spPr/>
    </dgm:pt>
    <dgm:pt modelId="{8222B677-5D55-4CED-9189-4FE4E1067BCA}" type="pres">
      <dgm:prSet presAssocID="{F9EF7714-2194-4DF6-83D0-7CB014E6C7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758BF-BFC4-4E9D-9BCD-E2A6B499FA53}" type="pres">
      <dgm:prSet presAssocID="{F9EF7714-2194-4DF6-83D0-7CB014E6C76F}" presName="accent_1" presStyleCnt="0"/>
      <dgm:spPr/>
    </dgm:pt>
    <dgm:pt modelId="{78516489-21F3-4BC2-81FA-FD1104466ABE}" type="pres">
      <dgm:prSet presAssocID="{F9EF7714-2194-4DF6-83D0-7CB014E6C76F}" presName="accentRepeatNode" presStyleLbl="solidFgAcc1" presStyleIdx="0" presStyleCnt="3"/>
      <dgm:spPr>
        <a:solidFill>
          <a:schemeClr val="bg1"/>
        </a:solidFill>
        <a:ln>
          <a:solidFill>
            <a:schemeClr val="accent4"/>
          </a:solidFill>
        </a:ln>
      </dgm:spPr>
    </dgm:pt>
    <dgm:pt modelId="{30345573-EA93-4C75-9C62-14AC76CE9552}" type="pres">
      <dgm:prSet presAssocID="{BD9BC9A9-101B-45C2-9A17-4C9B657F674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ADB8D68-716D-4EB0-85D2-17461AE424F7}" type="pres">
      <dgm:prSet presAssocID="{BD9BC9A9-101B-45C2-9A17-4C9B657F674C}" presName="accent_2" presStyleCnt="0"/>
      <dgm:spPr/>
    </dgm:pt>
    <dgm:pt modelId="{D968D3E0-AEBC-45F0-AD24-2D73244430D3}" type="pres">
      <dgm:prSet presAssocID="{BD9BC9A9-101B-45C2-9A17-4C9B657F674C}" presName="accentRepeatNode" presStyleLbl="solidFgAcc1" presStyleIdx="1" presStyleCnt="3"/>
      <dgm:spPr>
        <a:ln>
          <a:solidFill>
            <a:schemeClr val="accent5"/>
          </a:solidFill>
        </a:ln>
      </dgm:spPr>
    </dgm:pt>
    <dgm:pt modelId="{1AE89589-6264-4827-ACAA-013D3B215DD5}" type="pres">
      <dgm:prSet presAssocID="{C20135D2-BEE7-47FE-89C4-AFC1F474FE1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B40DE15-15F4-400F-91D6-24B42DA3E226}" type="pres">
      <dgm:prSet presAssocID="{C20135D2-BEE7-47FE-89C4-AFC1F474FE1A}" presName="accent_3" presStyleCnt="0"/>
      <dgm:spPr/>
    </dgm:pt>
    <dgm:pt modelId="{C23D8A46-46AE-4652-B802-AED544C020FD}" type="pres">
      <dgm:prSet presAssocID="{C20135D2-BEE7-47FE-89C4-AFC1F474FE1A}" presName="accentRepeatNode" presStyleLbl="solidFgAcc1" presStyleIdx="2" presStyleCnt="3"/>
      <dgm:spPr/>
    </dgm:pt>
  </dgm:ptLst>
  <dgm:cxnLst>
    <dgm:cxn modelId="{AD7066CC-B171-4A69-BF5A-CD50F15F79E6}" type="presOf" srcId="{BD9BC9A9-101B-45C2-9A17-4C9B657F674C}" destId="{30345573-EA93-4C75-9C62-14AC76CE9552}" srcOrd="0" destOrd="0" presId="urn:microsoft.com/office/officeart/2008/layout/VerticalCurvedList"/>
    <dgm:cxn modelId="{A77184AA-F459-49CB-A5A5-185DAF0180AC}" type="presOf" srcId="{8FB0E1FE-AC7F-4430-ADA1-2F7DE1662336}" destId="{1787AE73-1C80-4012-BC83-1A02B799D117}" srcOrd="0" destOrd="0" presId="urn:microsoft.com/office/officeart/2008/layout/VerticalCurvedList"/>
    <dgm:cxn modelId="{63EF067E-C02D-488C-A2A4-872B2413FD13}" srcId="{8FB0E1FE-AC7F-4430-ADA1-2F7DE1662336}" destId="{C20135D2-BEE7-47FE-89C4-AFC1F474FE1A}" srcOrd="2" destOrd="0" parTransId="{231E9BDD-8E60-441D-B3B9-C1C51AE6617B}" sibTransId="{51691120-F93E-461B-BB95-52D97B7CE2FE}"/>
    <dgm:cxn modelId="{32B64833-31F9-4978-B3CD-924029FC6371}" type="presOf" srcId="{F9EF7714-2194-4DF6-83D0-7CB014E6C76F}" destId="{8222B677-5D55-4CED-9189-4FE4E1067BCA}" srcOrd="0" destOrd="0" presId="urn:microsoft.com/office/officeart/2008/layout/VerticalCurvedList"/>
    <dgm:cxn modelId="{40BBEF5E-1368-4F80-AD6B-D0DA07DFC972}" srcId="{8FB0E1FE-AC7F-4430-ADA1-2F7DE1662336}" destId="{F9EF7714-2194-4DF6-83D0-7CB014E6C76F}" srcOrd="0" destOrd="0" parTransId="{F87EA698-46BB-415A-9DD0-C07E985019AE}" sibTransId="{363CA110-314F-4005-B654-97CD787F3DD3}"/>
    <dgm:cxn modelId="{2F0CBCE1-78BF-4AEC-89C6-F94F58360252}" type="presOf" srcId="{C20135D2-BEE7-47FE-89C4-AFC1F474FE1A}" destId="{1AE89589-6264-4827-ACAA-013D3B215DD5}" srcOrd="0" destOrd="0" presId="urn:microsoft.com/office/officeart/2008/layout/VerticalCurvedList"/>
    <dgm:cxn modelId="{FE3C4B2C-C0DD-4831-975B-AA75345743EE}" type="presOf" srcId="{363CA110-314F-4005-B654-97CD787F3DD3}" destId="{6913026C-CCF9-49C3-A606-1E334E07BB97}" srcOrd="0" destOrd="0" presId="urn:microsoft.com/office/officeart/2008/layout/VerticalCurvedList"/>
    <dgm:cxn modelId="{F535F279-61DD-4AD5-8615-3F3AE06182BB}" srcId="{8FB0E1FE-AC7F-4430-ADA1-2F7DE1662336}" destId="{BD9BC9A9-101B-45C2-9A17-4C9B657F674C}" srcOrd="1" destOrd="0" parTransId="{4566AD81-0AEB-4B6B-8168-B6636010712C}" sibTransId="{9DFDC16A-0B7B-4556-8577-95857B1EE170}"/>
    <dgm:cxn modelId="{9C210BA0-844F-42FE-992A-52AF295CCF76}" type="presParOf" srcId="{1787AE73-1C80-4012-BC83-1A02B799D117}" destId="{CC63ACF1-5204-4CFA-98EB-157F37A747A3}" srcOrd="0" destOrd="0" presId="urn:microsoft.com/office/officeart/2008/layout/VerticalCurvedList"/>
    <dgm:cxn modelId="{CDEF0168-0030-4688-82A8-7B8F35AB9A5F}" type="presParOf" srcId="{CC63ACF1-5204-4CFA-98EB-157F37A747A3}" destId="{BB5875B7-4088-4D77-ACD7-8DAF92E3A228}" srcOrd="0" destOrd="0" presId="urn:microsoft.com/office/officeart/2008/layout/VerticalCurvedList"/>
    <dgm:cxn modelId="{A2382795-382F-4E7E-BC1C-47DC60B96017}" type="presParOf" srcId="{BB5875B7-4088-4D77-ACD7-8DAF92E3A228}" destId="{4D046245-8A61-4855-83E3-5F72FF2D9CA7}" srcOrd="0" destOrd="0" presId="urn:microsoft.com/office/officeart/2008/layout/VerticalCurvedList"/>
    <dgm:cxn modelId="{785E47D9-07A6-4960-9E27-DED3EDEA2E5C}" type="presParOf" srcId="{BB5875B7-4088-4D77-ACD7-8DAF92E3A228}" destId="{6913026C-CCF9-49C3-A606-1E334E07BB97}" srcOrd="1" destOrd="0" presId="urn:microsoft.com/office/officeart/2008/layout/VerticalCurvedList"/>
    <dgm:cxn modelId="{2056518E-6683-49DE-B820-A1C5914AA3F8}" type="presParOf" srcId="{BB5875B7-4088-4D77-ACD7-8DAF92E3A228}" destId="{2971B852-B15E-45CC-8863-FC911CCAE493}" srcOrd="2" destOrd="0" presId="urn:microsoft.com/office/officeart/2008/layout/VerticalCurvedList"/>
    <dgm:cxn modelId="{D790EF94-082A-4689-8908-50633D2D5AF9}" type="presParOf" srcId="{BB5875B7-4088-4D77-ACD7-8DAF92E3A228}" destId="{19F53D66-15EF-467D-9F42-CEEDAC48EA1E}" srcOrd="3" destOrd="0" presId="urn:microsoft.com/office/officeart/2008/layout/VerticalCurvedList"/>
    <dgm:cxn modelId="{2EC8DCC3-1D99-44EC-AE94-EBA07C605F78}" type="presParOf" srcId="{CC63ACF1-5204-4CFA-98EB-157F37A747A3}" destId="{8222B677-5D55-4CED-9189-4FE4E1067BCA}" srcOrd="1" destOrd="0" presId="urn:microsoft.com/office/officeart/2008/layout/VerticalCurvedList"/>
    <dgm:cxn modelId="{FE3FB30F-A349-4C63-95A7-F23809A576D0}" type="presParOf" srcId="{CC63ACF1-5204-4CFA-98EB-157F37A747A3}" destId="{B6C758BF-BFC4-4E9D-9BCD-E2A6B499FA53}" srcOrd="2" destOrd="0" presId="urn:microsoft.com/office/officeart/2008/layout/VerticalCurvedList"/>
    <dgm:cxn modelId="{0DC91361-531C-40DB-A67D-A8B4D03F87F7}" type="presParOf" srcId="{B6C758BF-BFC4-4E9D-9BCD-E2A6B499FA53}" destId="{78516489-21F3-4BC2-81FA-FD1104466ABE}" srcOrd="0" destOrd="0" presId="urn:microsoft.com/office/officeart/2008/layout/VerticalCurvedList"/>
    <dgm:cxn modelId="{95CE1598-3E48-4FE0-920C-3279FF3E11C6}" type="presParOf" srcId="{CC63ACF1-5204-4CFA-98EB-157F37A747A3}" destId="{30345573-EA93-4C75-9C62-14AC76CE9552}" srcOrd="3" destOrd="0" presId="urn:microsoft.com/office/officeart/2008/layout/VerticalCurvedList"/>
    <dgm:cxn modelId="{6363C45C-CFAE-475F-BF10-8C739BC24770}" type="presParOf" srcId="{CC63ACF1-5204-4CFA-98EB-157F37A747A3}" destId="{9ADB8D68-716D-4EB0-85D2-17461AE424F7}" srcOrd="4" destOrd="0" presId="urn:microsoft.com/office/officeart/2008/layout/VerticalCurvedList"/>
    <dgm:cxn modelId="{0E89DAAD-9FD9-4562-8745-8454F2FEF8D1}" type="presParOf" srcId="{9ADB8D68-716D-4EB0-85D2-17461AE424F7}" destId="{D968D3E0-AEBC-45F0-AD24-2D73244430D3}" srcOrd="0" destOrd="0" presId="urn:microsoft.com/office/officeart/2008/layout/VerticalCurvedList"/>
    <dgm:cxn modelId="{71406C22-D372-4212-9C96-A4058F02717A}" type="presParOf" srcId="{CC63ACF1-5204-4CFA-98EB-157F37A747A3}" destId="{1AE89589-6264-4827-ACAA-013D3B215DD5}" srcOrd="5" destOrd="0" presId="urn:microsoft.com/office/officeart/2008/layout/VerticalCurvedList"/>
    <dgm:cxn modelId="{71FACF46-B872-4F7B-9B33-DE84A1D71BB4}" type="presParOf" srcId="{CC63ACF1-5204-4CFA-98EB-157F37A747A3}" destId="{6B40DE15-15F4-400F-91D6-24B42DA3E226}" srcOrd="6" destOrd="0" presId="urn:microsoft.com/office/officeart/2008/layout/VerticalCurvedList"/>
    <dgm:cxn modelId="{3896F79F-40D8-4AB1-9900-764D7A15F454}" type="presParOf" srcId="{6B40DE15-15F4-400F-91D6-24B42DA3E226}" destId="{C23D8A46-46AE-4652-B802-AED544C020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B154E-D61F-462B-92DA-9F8B1361846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0D4FC1D-4363-40BD-8DE0-DF4EF7492037}">
      <dgm:prSet phldrT="[Texte]" custT="1"/>
      <dgm:spPr>
        <a:solidFill>
          <a:schemeClr val="accent3"/>
        </a:solidFill>
      </dgm:spPr>
      <dgm:t>
        <a:bodyPr lIns="0" tIns="0" rIns="0" bIns="0"/>
        <a:lstStyle/>
        <a:p>
          <a:r>
            <a:rPr lang="fr-BE" sz="1600" b="1" dirty="0" smtClean="0"/>
            <a:t>Communauté</a:t>
          </a:r>
        </a:p>
        <a:p>
          <a:r>
            <a:rPr lang="fr-BE" sz="1600" b="1" dirty="0" smtClean="0"/>
            <a:t>Vivre ensemble</a:t>
          </a:r>
          <a:endParaRPr lang="fr-BE" sz="1600" b="1" dirty="0"/>
        </a:p>
      </dgm:t>
    </dgm:pt>
    <dgm:pt modelId="{41C36310-32BB-432A-9122-4E46378A6D2E}" type="parTrans" cxnId="{9D1C8EA1-E419-416C-BB7D-07EC2482C663}">
      <dgm:prSet/>
      <dgm:spPr/>
      <dgm:t>
        <a:bodyPr/>
        <a:lstStyle/>
        <a:p>
          <a:endParaRPr lang="fr-BE"/>
        </a:p>
      </dgm:t>
    </dgm:pt>
    <dgm:pt modelId="{9F30E3BF-64CB-42BC-869A-13628322887C}" type="sibTrans" cxnId="{9D1C8EA1-E419-416C-BB7D-07EC2482C663}">
      <dgm:prSet/>
      <dgm:spPr/>
      <dgm:t>
        <a:bodyPr/>
        <a:lstStyle/>
        <a:p>
          <a:endParaRPr lang="fr-BE"/>
        </a:p>
      </dgm:t>
    </dgm:pt>
    <dgm:pt modelId="{91DB8533-3DE8-4B67-AA22-E71EDCAD54AA}">
      <dgm:prSet phldrT="[Texte]" custT="1"/>
      <dgm:spPr/>
      <dgm:t>
        <a:bodyPr/>
        <a:lstStyle/>
        <a:p>
          <a:r>
            <a:rPr lang="fr-BE" sz="1600" dirty="0" smtClean="0"/>
            <a:t>Toutes les MR/S</a:t>
          </a:r>
          <a:endParaRPr lang="fr-BE" sz="1600" dirty="0"/>
        </a:p>
      </dgm:t>
    </dgm:pt>
    <dgm:pt modelId="{265D9524-33DE-4699-9A68-45F565E1304D}" type="parTrans" cxnId="{3CE22084-9B59-48B2-85E0-81758920E5E0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AE2B3976-1F84-4D92-9DF6-DB435267AE81}" type="sibTrans" cxnId="{3CE22084-9B59-48B2-85E0-81758920E5E0}">
      <dgm:prSet/>
      <dgm:spPr/>
      <dgm:t>
        <a:bodyPr/>
        <a:lstStyle/>
        <a:p>
          <a:endParaRPr lang="fr-BE"/>
        </a:p>
      </dgm:t>
    </dgm:pt>
    <dgm:pt modelId="{F018CC70-6DE7-4828-8DFD-C38127D8BF64}">
      <dgm:prSet phldrT="[Texte]" custT="1"/>
      <dgm:spPr/>
      <dgm:t>
        <a:bodyPr/>
        <a:lstStyle/>
        <a:p>
          <a:r>
            <a:rPr lang="fr-BE" sz="1600" dirty="0" smtClean="0"/>
            <a:t>2 à 3 générations</a:t>
          </a:r>
          <a:endParaRPr lang="fr-BE" sz="1600" dirty="0"/>
        </a:p>
      </dgm:t>
    </dgm:pt>
    <dgm:pt modelId="{F8A3A22D-F78A-4551-829A-EBCD9B2C665A}" type="parTrans" cxnId="{E9CC7878-6D44-4697-BBA0-4C87236FD228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ECB8A72B-47A3-4353-B965-B34653779A37}" type="sibTrans" cxnId="{E9CC7878-6D44-4697-BBA0-4C87236FD228}">
      <dgm:prSet/>
      <dgm:spPr/>
      <dgm:t>
        <a:bodyPr/>
        <a:lstStyle/>
        <a:p>
          <a:endParaRPr lang="fr-BE"/>
        </a:p>
      </dgm:t>
    </dgm:pt>
    <dgm:pt modelId="{C0C3F50D-04D8-462D-A2F0-2958B35121F5}">
      <dgm:prSet phldrT="[Texte]" custT="1"/>
      <dgm:spPr/>
      <dgm:t>
        <a:bodyPr/>
        <a:lstStyle/>
        <a:p>
          <a:r>
            <a:rPr lang="fr-BE" sz="1600" dirty="0" smtClean="0"/>
            <a:t>Publics très divers</a:t>
          </a:r>
          <a:endParaRPr lang="fr-BE" sz="1600" dirty="0"/>
        </a:p>
      </dgm:t>
    </dgm:pt>
    <dgm:pt modelId="{7EAEE060-B28A-4888-B67C-3D00BBF45836}" type="parTrans" cxnId="{C81C5036-CFE9-4023-B5D6-A5081BB1C994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C2A4A1CE-04FD-438A-9D38-1099095ECCD0}" type="sibTrans" cxnId="{C81C5036-CFE9-4023-B5D6-A5081BB1C994}">
      <dgm:prSet/>
      <dgm:spPr/>
      <dgm:t>
        <a:bodyPr/>
        <a:lstStyle/>
        <a:p>
          <a:endParaRPr lang="fr-BE"/>
        </a:p>
      </dgm:t>
    </dgm:pt>
    <dgm:pt modelId="{37991A6F-3050-42A7-8BD5-8FD9AAF7E43F}" type="pres">
      <dgm:prSet presAssocID="{A2CB154E-D61F-462B-92DA-9F8B136184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8EE3DD6-E9AA-4355-9A56-780A13BA1AAF}" type="pres">
      <dgm:prSet presAssocID="{B0D4FC1D-4363-40BD-8DE0-DF4EF7492037}" presName="centerShape" presStyleLbl="node0" presStyleIdx="0" presStyleCnt="1" custScaleX="122260" custScaleY="126032"/>
      <dgm:spPr/>
      <dgm:t>
        <a:bodyPr/>
        <a:lstStyle/>
        <a:p>
          <a:endParaRPr lang="fr-BE"/>
        </a:p>
      </dgm:t>
    </dgm:pt>
    <dgm:pt modelId="{03E58811-26EC-4F53-9FB9-055EB7CE5179}" type="pres">
      <dgm:prSet presAssocID="{265D9524-33DE-4699-9A68-45F565E1304D}" presName="parTrans" presStyleLbl="bgSibTrans2D1" presStyleIdx="0" presStyleCnt="3"/>
      <dgm:spPr/>
      <dgm:t>
        <a:bodyPr/>
        <a:lstStyle/>
        <a:p>
          <a:endParaRPr lang="fr-BE"/>
        </a:p>
      </dgm:t>
    </dgm:pt>
    <dgm:pt modelId="{6E8E2785-FE28-4999-AF83-F18508AC17D9}" type="pres">
      <dgm:prSet presAssocID="{91DB8533-3DE8-4B67-AA22-E71EDCAD54AA}" presName="node" presStyleLbl="node1" presStyleIdx="0" presStyleCnt="3" custScaleX="150183" custScaleY="5357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66FEC40-7AB1-4AC0-BFE6-E5EE366D986B}" type="pres">
      <dgm:prSet presAssocID="{F8A3A22D-F78A-4551-829A-EBCD9B2C665A}" presName="parTrans" presStyleLbl="bgSibTrans2D1" presStyleIdx="1" presStyleCnt="3"/>
      <dgm:spPr/>
      <dgm:t>
        <a:bodyPr/>
        <a:lstStyle/>
        <a:p>
          <a:endParaRPr lang="fr-BE"/>
        </a:p>
      </dgm:t>
    </dgm:pt>
    <dgm:pt modelId="{68EE2BB3-0600-40E4-86CF-1C1B00CD038C}" type="pres">
      <dgm:prSet presAssocID="{F018CC70-6DE7-4828-8DFD-C38127D8BF64}" presName="node" presStyleLbl="node1" presStyleIdx="1" presStyleCnt="3" custScaleX="148174" custScaleY="498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B0F5D8A-FDA5-46AC-BB45-FD20C3E83CDA}" type="pres">
      <dgm:prSet presAssocID="{7EAEE060-B28A-4888-B67C-3D00BBF45836}" presName="parTrans" presStyleLbl="bgSibTrans2D1" presStyleIdx="2" presStyleCnt="3"/>
      <dgm:spPr/>
      <dgm:t>
        <a:bodyPr/>
        <a:lstStyle/>
        <a:p>
          <a:endParaRPr lang="fr-BE"/>
        </a:p>
      </dgm:t>
    </dgm:pt>
    <dgm:pt modelId="{9FCDDC71-F8CE-4B9A-9F57-1EFD767E49FC}" type="pres">
      <dgm:prSet presAssocID="{C0C3F50D-04D8-462D-A2F0-2958B35121F5}" presName="node" presStyleLbl="node1" presStyleIdx="2" presStyleCnt="3" custScaleX="142348" custScaleY="5358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9CC7878-6D44-4697-BBA0-4C87236FD228}" srcId="{B0D4FC1D-4363-40BD-8DE0-DF4EF7492037}" destId="{F018CC70-6DE7-4828-8DFD-C38127D8BF64}" srcOrd="1" destOrd="0" parTransId="{F8A3A22D-F78A-4551-829A-EBCD9B2C665A}" sibTransId="{ECB8A72B-47A3-4353-B965-B34653779A37}"/>
    <dgm:cxn modelId="{F9F0A9A1-FCCB-48D5-BB37-D3A35E7430B7}" type="presOf" srcId="{C0C3F50D-04D8-462D-A2F0-2958B35121F5}" destId="{9FCDDC71-F8CE-4B9A-9F57-1EFD767E49FC}" srcOrd="0" destOrd="0" presId="urn:microsoft.com/office/officeart/2005/8/layout/radial4"/>
    <dgm:cxn modelId="{C81C5036-CFE9-4023-B5D6-A5081BB1C994}" srcId="{B0D4FC1D-4363-40BD-8DE0-DF4EF7492037}" destId="{C0C3F50D-04D8-462D-A2F0-2958B35121F5}" srcOrd="2" destOrd="0" parTransId="{7EAEE060-B28A-4888-B67C-3D00BBF45836}" sibTransId="{C2A4A1CE-04FD-438A-9D38-1099095ECCD0}"/>
    <dgm:cxn modelId="{C2E67E52-F0D7-49B8-8E55-B7D913DE739D}" type="presOf" srcId="{A2CB154E-D61F-462B-92DA-9F8B13618466}" destId="{37991A6F-3050-42A7-8BD5-8FD9AAF7E43F}" srcOrd="0" destOrd="0" presId="urn:microsoft.com/office/officeart/2005/8/layout/radial4"/>
    <dgm:cxn modelId="{3CE22084-9B59-48B2-85E0-81758920E5E0}" srcId="{B0D4FC1D-4363-40BD-8DE0-DF4EF7492037}" destId="{91DB8533-3DE8-4B67-AA22-E71EDCAD54AA}" srcOrd="0" destOrd="0" parTransId="{265D9524-33DE-4699-9A68-45F565E1304D}" sibTransId="{AE2B3976-1F84-4D92-9DF6-DB435267AE81}"/>
    <dgm:cxn modelId="{532C00B0-6349-4863-A8C5-8E3B3B3F987C}" type="presOf" srcId="{7EAEE060-B28A-4888-B67C-3D00BBF45836}" destId="{CB0F5D8A-FDA5-46AC-BB45-FD20C3E83CDA}" srcOrd="0" destOrd="0" presId="urn:microsoft.com/office/officeart/2005/8/layout/radial4"/>
    <dgm:cxn modelId="{55E02986-CD20-4522-BE53-3F976201785E}" type="presOf" srcId="{B0D4FC1D-4363-40BD-8DE0-DF4EF7492037}" destId="{A8EE3DD6-E9AA-4355-9A56-780A13BA1AAF}" srcOrd="0" destOrd="0" presId="urn:microsoft.com/office/officeart/2005/8/layout/radial4"/>
    <dgm:cxn modelId="{D9AFF4AE-E521-41F8-961F-F03C228196E2}" type="presOf" srcId="{265D9524-33DE-4699-9A68-45F565E1304D}" destId="{03E58811-26EC-4F53-9FB9-055EB7CE5179}" srcOrd="0" destOrd="0" presId="urn:microsoft.com/office/officeart/2005/8/layout/radial4"/>
    <dgm:cxn modelId="{9D1C8EA1-E419-416C-BB7D-07EC2482C663}" srcId="{A2CB154E-D61F-462B-92DA-9F8B13618466}" destId="{B0D4FC1D-4363-40BD-8DE0-DF4EF7492037}" srcOrd="0" destOrd="0" parTransId="{41C36310-32BB-432A-9122-4E46378A6D2E}" sibTransId="{9F30E3BF-64CB-42BC-869A-13628322887C}"/>
    <dgm:cxn modelId="{FF46AC92-1E31-41A8-B6E2-4554AA715484}" type="presOf" srcId="{F8A3A22D-F78A-4551-829A-EBCD9B2C665A}" destId="{566FEC40-7AB1-4AC0-BFE6-E5EE366D986B}" srcOrd="0" destOrd="0" presId="urn:microsoft.com/office/officeart/2005/8/layout/radial4"/>
    <dgm:cxn modelId="{75FC95B9-EAE2-4473-9E08-2274FD94C42D}" type="presOf" srcId="{F018CC70-6DE7-4828-8DFD-C38127D8BF64}" destId="{68EE2BB3-0600-40E4-86CF-1C1B00CD038C}" srcOrd="0" destOrd="0" presId="urn:microsoft.com/office/officeart/2005/8/layout/radial4"/>
    <dgm:cxn modelId="{E0A8A94C-1694-4251-AE4B-F68B595FD6EB}" type="presOf" srcId="{91DB8533-3DE8-4B67-AA22-E71EDCAD54AA}" destId="{6E8E2785-FE28-4999-AF83-F18508AC17D9}" srcOrd="0" destOrd="0" presId="urn:microsoft.com/office/officeart/2005/8/layout/radial4"/>
    <dgm:cxn modelId="{706D0586-76C5-4CD1-8ACB-28DA7CA602FB}" type="presParOf" srcId="{37991A6F-3050-42A7-8BD5-8FD9AAF7E43F}" destId="{A8EE3DD6-E9AA-4355-9A56-780A13BA1AAF}" srcOrd="0" destOrd="0" presId="urn:microsoft.com/office/officeart/2005/8/layout/radial4"/>
    <dgm:cxn modelId="{C3D8A5AD-5BFC-4EDB-89AE-641839E29C30}" type="presParOf" srcId="{37991A6F-3050-42A7-8BD5-8FD9AAF7E43F}" destId="{03E58811-26EC-4F53-9FB9-055EB7CE5179}" srcOrd="1" destOrd="0" presId="urn:microsoft.com/office/officeart/2005/8/layout/radial4"/>
    <dgm:cxn modelId="{644D135F-3803-48AD-B606-FF7A2B4D1BC8}" type="presParOf" srcId="{37991A6F-3050-42A7-8BD5-8FD9AAF7E43F}" destId="{6E8E2785-FE28-4999-AF83-F18508AC17D9}" srcOrd="2" destOrd="0" presId="urn:microsoft.com/office/officeart/2005/8/layout/radial4"/>
    <dgm:cxn modelId="{769A965F-C20A-4A48-85E0-A361680918F2}" type="presParOf" srcId="{37991A6F-3050-42A7-8BD5-8FD9AAF7E43F}" destId="{566FEC40-7AB1-4AC0-BFE6-E5EE366D986B}" srcOrd="3" destOrd="0" presId="urn:microsoft.com/office/officeart/2005/8/layout/radial4"/>
    <dgm:cxn modelId="{37F6B17B-B260-44B5-B7A7-03DCCC4CE49A}" type="presParOf" srcId="{37991A6F-3050-42A7-8BD5-8FD9AAF7E43F}" destId="{68EE2BB3-0600-40E4-86CF-1C1B00CD038C}" srcOrd="4" destOrd="0" presId="urn:microsoft.com/office/officeart/2005/8/layout/radial4"/>
    <dgm:cxn modelId="{5E0F730C-5EA3-4EE2-91F4-2204C3E3DD40}" type="presParOf" srcId="{37991A6F-3050-42A7-8BD5-8FD9AAF7E43F}" destId="{CB0F5D8A-FDA5-46AC-BB45-FD20C3E83CDA}" srcOrd="5" destOrd="0" presId="urn:microsoft.com/office/officeart/2005/8/layout/radial4"/>
    <dgm:cxn modelId="{C534D13F-C772-4408-8546-43EF9C07943D}" type="presParOf" srcId="{37991A6F-3050-42A7-8BD5-8FD9AAF7E43F}" destId="{9FCDDC71-F8CE-4B9A-9F57-1EFD767E49F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EBF5A-0A20-48FD-A8A0-05F42912D94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B87C2BC-B766-418D-8A40-4DE81554447B}">
      <dgm:prSet phldrT="[Texte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Ouverture</a:t>
          </a:r>
          <a:endParaRPr lang="fr-BE" dirty="0">
            <a:latin typeface="Calibri" pitchFamily="34" charset="0"/>
          </a:endParaRPr>
        </a:p>
      </dgm:t>
    </dgm:pt>
    <dgm:pt modelId="{8448B213-2187-4A7B-AE6E-D34001D5031E}" type="parTrans" cxnId="{DE37F058-A257-4BB4-83F4-6823E8B570BB}">
      <dgm:prSet/>
      <dgm:spPr/>
      <dgm:t>
        <a:bodyPr/>
        <a:lstStyle/>
        <a:p>
          <a:endParaRPr lang="fr-BE"/>
        </a:p>
      </dgm:t>
    </dgm:pt>
    <dgm:pt modelId="{458001E5-A31F-45CB-B107-09AB2D2D8872}" type="sibTrans" cxnId="{DE37F058-A257-4BB4-83F4-6823E8B570BB}">
      <dgm:prSet/>
      <dgm:spPr/>
      <dgm:t>
        <a:bodyPr/>
        <a:lstStyle/>
        <a:p>
          <a:endParaRPr lang="fr-BE"/>
        </a:p>
      </dgm:t>
    </dgm:pt>
    <dgm:pt modelId="{D2545208-FFD8-455F-AEE4-6EB6E06E664C}">
      <dgm:prSet phldrT="[Texte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Compétences</a:t>
          </a:r>
          <a:endParaRPr lang="fr-BE" dirty="0">
            <a:latin typeface="Calibri" pitchFamily="34" charset="0"/>
          </a:endParaRPr>
        </a:p>
      </dgm:t>
    </dgm:pt>
    <dgm:pt modelId="{B9066B48-A513-4819-B0D9-E3F2C2F36A66}" type="parTrans" cxnId="{4CD3A366-DB40-43FB-85D7-983FFE7580F0}">
      <dgm:prSet/>
      <dgm:spPr/>
      <dgm:t>
        <a:bodyPr/>
        <a:lstStyle/>
        <a:p>
          <a:endParaRPr lang="fr-BE"/>
        </a:p>
      </dgm:t>
    </dgm:pt>
    <dgm:pt modelId="{339FF685-EB35-4607-83A0-A85870150FD7}" type="sibTrans" cxnId="{4CD3A366-DB40-43FB-85D7-983FFE7580F0}">
      <dgm:prSet/>
      <dgm:spPr/>
      <dgm:t>
        <a:bodyPr/>
        <a:lstStyle/>
        <a:p>
          <a:endParaRPr lang="fr-BE"/>
        </a:p>
      </dgm:t>
    </dgm:pt>
    <dgm:pt modelId="{02A1E3D5-EC93-496D-A100-AC03F7FD5774}">
      <dgm:prSet phldrT="[Texte]"/>
      <dgm:spPr/>
      <dgm:t>
        <a:bodyPr/>
        <a:lstStyle/>
        <a:p>
          <a:endParaRPr lang="fr-BE" dirty="0">
            <a:latin typeface="Calibri" pitchFamily="34" charset="0"/>
          </a:endParaRPr>
        </a:p>
      </dgm:t>
    </dgm:pt>
    <dgm:pt modelId="{6EB97023-B637-4917-80A9-E4AB4DA1A61F}" type="parTrans" cxnId="{5F045F17-70B0-4075-8F22-8DA463FF210C}">
      <dgm:prSet/>
      <dgm:spPr/>
      <dgm:t>
        <a:bodyPr/>
        <a:lstStyle/>
        <a:p>
          <a:endParaRPr lang="fr-BE"/>
        </a:p>
      </dgm:t>
    </dgm:pt>
    <dgm:pt modelId="{54D79379-ABA2-4BFC-98E5-5B71C8851F6C}" type="sibTrans" cxnId="{5F045F17-70B0-4075-8F22-8DA463FF210C}">
      <dgm:prSet/>
      <dgm:spPr/>
      <dgm:t>
        <a:bodyPr/>
        <a:lstStyle/>
        <a:p>
          <a:endParaRPr lang="fr-BE"/>
        </a:p>
      </dgm:t>
    </dgm:pt>
    <dgm:pt modelId="{C3CD1E8F-3B0A-426A-9A8E-5BCBE51DFEBF}">
      <dgm:prSet phldrT="[Texte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Personnel</a:t>
          </a:r>
          <a:endParaRPr lang="fr-BE" dirty="0">
            <a:latin typeface="Calibri" pitchFamily="34" charset="0"/>
          </a:endParaRPr>
        </a:p>
      </dgm:t>
    </dgm:pt>
    <dgm:pt modelId="{BE5B3846-C003-41FD-802E-81D01F978AD8}" type="parTrans" cxnId="{60EC3EF3-0955-4AC9-B165-203AE19E11CC}">
      <dgm:prSet/>
      <dgm:spPr/>
      <dgm:t>
        <a:bodyPr/>
        <a:lstStyle/>
        <a:p>
          <a:endParaRPr lang="fr-BE"/>
        </a:p>
      </dgm:t>
    </dgm:pt>
    <dgm:pt modelId="{364D983B-031D-49AC-A21B-BABA4126B918}" type="sibTrans" cxnId="{60EC3EF3-0955-4AC9-B165-203AE19E11CC}">
      <dgm:prSet/>
      <dgm:spPr/>
      <dgm:t>
        <a:bodyPr/>
        <a:lstStyle/>
        <a:p>
          <a:endParaRPr lang="fr-BE"/>
        </a:p>
      </dgm:t>
    </dgm:pt>
    <dgm:pt modelId="{757355D5-C3ED-4A2E-9118-D508EB6B3192}">
      <dgm:prSet phldrT="[Texte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Rythme</a:t>
          </a:r>
          <a:endParaRPr lang="fr-BE" dirty="0">
            <a:latin typeface="Calibri" pitchFamily="34" charset="0"/>
          </a:endParaRPr>
        </a:p>
      </dgm:t>
    </dgm:pt>
    <dgm:pt modelId="{7732068D-37E3-4561-83A7-C528C046D781}" type="sibTrans" cxnId="{DCD3EF01-7164-45FE-BA12-6C548825C9E9}">
      <dgm:prSet/>
      <dgm:spPr/>
      <dgm:t>
        <a:bodyPr/>
        <a:lstStyle/>
        <a:p>
          <a:endParaRPr lang="fr-BE"/>
        </a:p>
      </dgm:t>
    </dgm:pt>
    <dgm:pt modelId="{9A81F364-F023-4877-863F-3B1BD62593DF}" type="parTrans" cxnId="{DCD3EF01-7164-45FE-BA12-6C548825C9E9}">
      <dgm:prSet/>
      <dgm:spPr/>
      <dgm:t>
        <a:bodyPr/>
        <a:lstStyle/>
        <a:p>
          <a:endParaRPr lang="fr-BE"/>
        </a:p>
      </dgm:t>
    </dgm:pt>
    <dgm:pt modelId="{5F3D1F12-D1C4-4DBB-85A5-5ADDCCCCD7BC}" type="pres">
      <dgm:prSet presAssocID="{08CEBF5A-0A20-48FD-A8A0-05F42912D9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D77887E-975D-439E-9AE6-43C796137F56}" type="pres">
      <dgm:prSet presAssocID="{DB87C2BC-B766-418D-8A40-4DE81554447B}" presName="circle1" presStyleLbl="node1" presStyleIdx="0" presStyleCnt="4" custLinFactNeighborX="0"/>
      <dgm:spPr>
        <a:solidFill>
          <a:schemeClr val="accent2"/>
        </a:solidFill>
      </dgm:spPr>
    </dgm:pt>
    <dgm:pt modelId="{C52A70CA-29B1-46AC-BC44-336B5762DDEA}" type="pres">
      <dgm:prSet presAssocID="{DB87C2BC-B766-418D-8A40-4DE81554447B}" presName="space" presStyleCnt="0"/>
      <dgm:spPr/>
    </dgm:pt>
    <dgm:pt modelId="{9FA08BCB-D3C1-4A40-B7DD-65BAFB1DE52A}" type="pres">
      <dgm:prSet presAssocID="{DB87C2BC-B766-418D-8A40-4DE81554447B}" presName="rect1" presStyleLbl="alignAcc1" presStyleIdx="0" presStyleCnt="4"/>
      <dgm:spPr/>
      <dgm:t>
        <a:bodyPr/>
        <a:lstStyle/>
        <a:p>
          <a:endParaRPr lang="fr-BE"/>
        </a:p>
      </dgm:t>
    </dgm:pt>
    <dgm:pt modelId="{C6D65BE2-A663-4BFB-9348-F327DDFFA71D}" type="pres">
      <dgm:prSet presAssocID="{D2545208-FFD8-455F-AEE4-6EB6E06E664C}" presName="vertSpace2" presStyleLbl="node1" presStyleIdx="0" presStyleCnt="4"/>
      <dgm:spPr/>
    </dgm:pt>
    <dgm:pt modelId="{AE636D8A-F91B-4BCB-87F2-D1F5806601AC}" type="pres">
      <dgm:prSet presAssocID="{D2545208-FFD8-455F-AEE4-6EB6E06E664C}" presName="circle2" presStyleLbl="node1" presStyleIdx="1" presStyleCnt="4"/>
      <dgm:spPr>
        <a:solidFill>
          <a:schemeClr val="accent3"/>
        </a:solidFill>
        <a:ln>
          <a:solidFill>
            <a:schemeClr val="bg1"/>
          </a:solidFill>
        </a:ln>
      </dgm:spPr>
    </dgm:pt>
    <dgm:pt modelId="{40E332AB-D9DC-47B4-96ED-F7780B35341E}" type="pres">
      <dgm:prSet presAssocID="{D2545208-FFD8-455F-AEE4-6EB6E06E664C}" presName="rect2" presStyleLbl="alignAcc1" presStyleIdx="1" presStyleCnt="4"/>
      <dgm:spPr/>
      <dgm:t>
        <a:bodyPr/>
        <a:lstStyle/>
        <a:p>
          <a:endParaRPr lang="fr-BE"/>
        </a:p>
      </dgm:t>
    </dgm:pt>
    <dgm:pt modelId="{C1751B03-FDEE-4219-8BC9-99353425F1BF}" type="pres">
      <dgm:prSet presAssocID="{C3CD1E8F-3B0A-426A-9A8E-5BCBE51DFEBF}" presName="vertSpace3" presStyleLbl="node1" presStyleIdx="1" presStyleCnt="4"/>
      <dgm:spPr/>
    </dgm:pt>
    <dgm:pt modelId="{41CED5C4-5F10-4BE3-B9FC-76130E885F0C}" type="pres">
      <dgm:prSet presAssocID="{C3CD1E8F-3B0A-426A-9A8E-5BCBE51DFEBF}" presName="circle3" presStyleLbl="node1" presStyleIdx="2" presStyleCnt="4"/>
      <dgm:spPr>
        <a:solidFill>
          <a:schemeClr val="accent4"/>
        </a:solidFill>
      </dgm:spPr>
    </dgm:pt>
    <dgm:pt modelId="{74091B5C-6BA5-41A0-AA69-43E27D12327B}" type="pres">
      <dgm:prSet presAssocID="{C3CD1E8F-3B0A-426A-9A8E-5BCBE51DFEBF}" presName="rect3" presStyleLbl="alignAcc1" presStyleIdx="2" presStyleCnt="4"/>
      <dgm:spPr/>
      <dgm:t>
        <a:bodyPr/>
        <a:lstStyle/>
        <a:p>
          <a:endParaRPr lang="fr-BE"/>
        </a:p>
      </dgm:t>
    </dgm:pt>
    <dgm:pt modelId="{C08F0C92-1608-456E-A9DA-96B37D6A3313}" type="pres">
      <dgm:prSet presAssocID="{757355D5-C3ED-4A2E-9118-D508EB6B3192}" presName="vertSpace4" presStyleLbl="node1" presStyleIdx="2" presStyleCnt="4"/>
      <dgm:spPr/>
    </dgm:pt>
    <dgm:pt modelId="{224D5D36-31C9-4463-A154-B1DBC507FC26}" type="pres">
      <dgm:prSet presAssocID="{757355D5-C3ED-4A2E-9118-D508EB6B3192}" presName="circle4" presStyleLbl="node1" presStyleIdx="3" presStyleCnt="4"/>
      <dgm:spPr>
        <a:solidFill>
          <a:schemeClr val="accent5"/>
        </a:solidFill>
      </dgm:spPr>
    </dgm:pt>
    <dgm:pt modelId="{8275B7F4-9F63-4A8D-9009-D2BB9AD51AB0}" type="pres">
      <dgm:prSet presAssocID="{757355D5-C3ED-4A2E-9118-D508EB6B3192}" presName="rect4" presStyleLbl="alignAcc1" presStyleIdx="3" presStyleCnt="4"/>
      <dgm:spPr/>
      <dgm:t>
        <a:bodyPr/>
        <a:lstStyle/>
        <a:p>
          <a:endParaRPr lang="fr-BE"/>
        </a:p>
      </dgm:t>
    </dgm:pt>
    <dgm:pt modelId="{780552C4-BA77-46F6-AAE1-B301A931E139}" type="pres">
      <dgm:prSet presAssocID="{DB87C2BC-B766-418D-8A40-4DE81554447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126EEAF-1719-4E0C-8ADE-73A2A4CB1968}" type="pres">
      <dgm:prSet presAssocID="{DB87C2BC-B766-418D-8A40-4DE81554447B}" presName="rect1ChTx" presStyleLbl="alignAcc1" presStyleIdx="3" presStyleCnt="4" custScaleX="546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82EEF-60A1-427B-982E-279F60EFFFA0}" type="pres">
      <dgm:prSet presAssocID="{D2545208-FFD8-455F-AEE4-6EB6E06E664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67E4E14-A2A9-4BB3-A3B0-48C2CFE2EAF9}" type="pres">
      <dgm:prSet presAssocID="{D2545208-FFD8-455F-AEE4-6EB6E06E664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4C03C29-3834-444C-B2DB-8D9C1C03F15D}" type="pres">
      <dgm:prSet presAssocID="{C3CD1E8F-3B0A-426A-9A8E-5BCBE51DFEB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C491EA2-F710-4AD2-B9B8-DB1FA0966283}" type="pres">
      <dgm:prSet presAssocID="{C3CD1E8F-3B0A-426A-9A8E-5BCBE51DFEBF}" presName="rect3ChTx" presStyleLbl="alignAcc1" presStyleIdx="3" presStyleCnt="4" custScaleX="4786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587B308-F2E2-468A-9109-8F577155823E}" type="pres">
      <dgm:prSet presAssocID="{757355D5-C3ED-4A2E-9118-D508EB6B3192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C9B2071-30A8-4341-9D0C-7F72F1D71529}" type="pres">
      <dgm:prSet presAssocID="{757355D5-C3ED-4A2E-9118-D508EB6B3192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56DE6F8C-C3AA-430E-B7B3-3B3B6C33BA15}" type="presOf" srcId="{757355D5-C3ED-4A2E-9118-D508EB6B3192}" destId="{C587B308-F2E2-468A-9109-8F577155823E}" srcOrd="1" destOrd="0" presId="urn:microsoft.com/office/officeart/2005/8/layout/target3"/>
    <dgm:cxn modelId="{4F463847-4194-4BB1-8139-06510C690D50}" type="presOf" srcId="{D2545208-FFD8-455F-AEE4-6EB6E06E664C}" destId="{40E332AB-D9DC-47B4-96ED-F7780B35341E}" srcOrd="0" destOrd="0" presId="urn:microsoft.com/office/officeart/2005/8/layout/target3"/>
    <dgm:cxn modelId="{60EC3EF3-0955-4AC9-B165-203AE19E11CC}" srcId="{08CEBF5A-0A20-48FD-A8A0-05F42912D94E}" destId="{C3CD1E8F-3B0A-426A-9A8E-5BCBE51DFEBF}" srcOrd="2" destOrd="0" parTransId="{BE5B3846-C003-41FD-802E-81D01F978AD8}" sibTransId="{364D983B-031D-49AC-A21B-BABA4126B918}"/>
    <dgm:cxn modelId="{E2D080C4-E3F4-4082-8816-F79635007499}" type="presOf" srcId="{C3CD1E8F-3B0A-426A-9A8E-5BCBE51DFEBF}" destId="{74091B5C-6BA5-41A0-AA69-43E27D12327B}" srcOrd="0" destOrd="0" presId="urn:microsoft.com/office/officeart/2005/8/layout/target3"/>
    <dgm:cxn modelId="{4CD3A366-DB40-43FB-85D7-983FFE7580F0}" srcId="{08CEBF5A-0A20-48FD-A8A0-05F42912D94E}" destId="{D2545208-FFD8-455F-AEE4-6EB6E06E664C}" srcOrd="1" destOrd="0" parTransId="{B9066B48-A513-4819-B0D9-E3F2C2F36A66}" sibTransId="{339FF685-EB35-4607-83A0-A85870150FD7}"/>
    <dgm:cxn modelId="{DE37F058-A257-4BB4-83F4-6823E8B570BB}" srcId="{08CEBF5A-0A20-48FD-A8A0-05F42912D94E}" destId="{DB87C2BC-B766-418D-8A40-4DE81554447B}" srcOrd="0" destOrd="0" parTransId="{8448B213-2187-4A7B-AE6E-D34001D5031E}" sibTransId="{458001E5-A31F-45CB-B107-09AB2D2D8872}"/>
    <dgm:cxn modelId="{06410BB8-6497-4E60-84A7-A9B566368C41}" type="presOf" srcId="{C3CD1E8F-3B0A-426A-9A8E-5BCBE51DFEBF}" destId="{B4C03C29-3834-444C-B2DB-8D9C1C03F15D}" srcOrd="1" destOrd="0" presId="urn:microsoft.com/office/officeart/2005/8/layout/target3"/>
    <dgm:cxn modelId="{1946BDB9-1821-4654-ABAB-F40E59FEFEC2}" type="presOf" srcId="{D2545208-FFD8-455F-AEE4-6EB6E06E664C}" destId="{B6C82EEF-60A1-427B-982E-279F60EFFFA0}" srcOrd="1" destOrd="0" presId="urn:microsoft.com/office/officeart/2005/8/layout/target3"/>
    <dgm:cxn modelId="{0E8D726C-6645-4DE5-9BAA-1713A93781FC}" type="presOf" srcId="{DB87C2BC-B766-418D-8A40-4DE81554447B}" destId="{9FA08BCB-D3C1-4A40-B7DD-65BAFB1DE52A}" srcOrd="0" destOrd="0" presId="urn:microsoft.com/office/officeart/2005/8/layout/target3"/>
    <dgm:cxn modelId="{5F045F17-70B0-4075-8F22-8DA463FF210C}" srcId="{D2545208-FFD8-455F-AEE4-6EB6E06E664C}" destId="{02A1E3D5-EC93-496D-A100-AC03F7FD5774}" srcOrd="0" destOrd="0" parTransId="{6EB97023-B637-4917-80A9-E4AB4DA1A61F}" sibTransId="{54D79379-ABA2-4BFC-98E5-5B71C8851F6C}"/>
    <dgm:cxn modelId="{53B1B767-3142-4AA2-A97E-A8A6B4E54310}" type="presOf" srcId="{08CEBF5A-0A20-48FD-A8A0-05F42912D94E}" destId="{5F3D1F12-D1C4-4DBB-85A5-5ADDCCCCD7BC}" srcOrd="0" destOrd="0" presId="urn:microsoft.com/office/officeart/2005/8/layout/target3"/>
    <dgm:cxn modelId="{CFAD7C8D-F804-4D37-A26D-FF95DEC25A78}" type="presOf" srcId="{DB87C2BC-B766-418D-8A40-4DE81554447B}" destId="{780552C4-BA77-46F6-AAE1-B301A931E139}" srcOrd="1" destOrd="0" presId="urn:microsoft.com/office/officeart/2005/8/layout/target3"/>
    <dgm:cxn modelId="{1EF7F627-1689-4D81-AF49-FA5E700733B1}" type="presOf" srcId="{02A1E3D5-EC93-496D-A100-AC03F7FD5774}" destId="{867E4E14-A2A9-4BB3-A3B0-48C2CFE2EAF9}" srcOrd="0" destOrd="0" presId="urn:microsoft.com/office/officeart/2005/8/layout/target3"/>
    <dgm:cxn modelId="{BB342105-B944-4A97-BD15-75C1ABAC62EB}" type="presOf" srcId="{757355D5-C3ED-4A2E-9118-D508EB6B3192}" destId="{8275B7F4-9F63-4A8D-9009-D2BB9AD51AB0}" srcOrd="0" destOrd="0" presId="urn:microsoft.com/office/officeart/2005/8/layout/target3"/>
    <dgm:cxn modelId="{DCD3EF01-7164-45FE-BA12-6C548825C9E9}" srcId="{08CEBF5A-0A20-48FD-A8A0-05F42912D94E}" destId="{757355D5-C3ED-4A2E-9118-D508EB6B3192}" srcOrd="3" destOrd="0" parTransId="{9A81F364-F023-4877-863F-3B1BD62593DF}" sibTransId="{7732068D-37E3-4561-83A7-C528C046D781}"/>
    <dgm:cxn modelId="{51C2E42E-52AF-4BB3-A0C0-4082FEB24E0A}" type="presParOf" srcId="{5F3D1F12-D1C4-4DBB-85A5-5ADDCCCCD7BC}" destId="{DD77887E-975D-439E-9AE6-43C796137F56}" srcOrd="0" destOrd="0" presId="urn:microsoft.com/office/officeart/2005/8/layout/target3"/>
    <dgm:cxn modelId="{010C5D13-76FA-4B52-BBAD-41533150CEF1}" type="presParOf" srcId="{5F3D1F12-D1C4-4DBB-85A5-5ADDCCCCD7BC}" destId="{C52A70CA-29B1-46AC-BC44-336B5762DDEA}" srcOrd="1" destOrd="0" presId="urn:microsoft.com/office/officeart/2005/8/layout/target3"/>
    <dgm:cxn modelId="{8BCA26F7-70D0-411F-87CB-767513A2DED0}" type="presParOf" srcId="{5F3D1F12-D1C4-4DBB-85A5-5ADDCCCCD7BC}" destId="{9FA08BCB-D3C1-4A40-B7DD-65BAFB1DE52A}" srcOrd="2" destOrd="0" presId="urn:microsoft.com/office/officeart/2005/8/layout/target3"/>
    <dgm:cxn modelId="{80C4F9CA-61A4-44A9-9F48-49C35F9A6CAE}" type="presParOf" srcId="{5F3D1F12-D1C4-4DBB-85A5-5ADDCCCCD7BC}" destId="{C6D65BE2-A663-4BFB-9348-F327DDFFA71D}" srcOrd="3" destOrd="0" presId="urn:microsoft.com/office/officeart/2005/8/layout/target3"/>
    <dgm:cxn modelId="{48A50FAA-54F0-4BDE-AA42-C454DE289429}" type="presParOf" srcId="{5F3D1F12-D1C4-4DBB-85A5-5ADDCCCCD7BC}" destId="{AE636D8A-F91B-4BCB-87F2-D1F5806601AC}" srcOrd="4" destOrd="0" presId="urn:microsoft.com/office/officeart/2005/8/layout/target3"/>
    <dgm:cxn modelId="{5E435D08-9E75-47ED-96BF-8DA29EB1E313}" type="presParOf" srcId="{5F3D1F12-D1C4-4DBB-85A5-5ADDCCCCD7BC}" destId="{40E332AB-D9DC-47B4-96ED-F7780B35341E}" srcOrd="5" destOrd="0" presId="urn:microsoft.com/office/officeart/2005/8/layout/target3"/>
    <dgm:cxn modelId="{7D98EFDB-755F-4D44-BDC0-B4D1DCDC0D35}" type="presParOf" srcId="{5F3D1F12-D1C4-4DBB-85A5-5ADDCCCCD7BC}" destId="{C1751B03-FDEE-4219-8BC9-99353425F1BF}" srcOrd="6" destOrd="0" presId="urn:microsoft.com/office/officeart/2005/8/layout/target3"/>
    <dgm:cxn modelId="{AD8954D9-18C7-4515-8A70-AC757E28DAF9}" type="presParOf" srcId="{5F3D1F12-D1C4-4DBB-85A5-5ADDCCCCD7BC}" destId="{41CED5C4-5F10-4BE3-B9FC-76130E885F0C}" srcOrd="7" destOrd="0" presId="urn:microsoft.com/office/officeart/2005/8/layout/target3"/>
    <dgm:cxn modelId="{3DC09DE6-3C8E-4D0C-8F1B-123A50B034AB}" type="presParOf" srcId="{5F3D1F12-D1C4-4DBB-85A5-5ADDCCCCD7BC}" destId="{74091B5C-6BA5-41A0-AA69-43E27D12327B}" srcOrd="8" destOrd="0" presId="urn:microsoft.com/office/officeart/2005/8/layout/target3"/>
    <dgm:cxn modelId="{26975FCF-9C7D-496E-BE89-2904EBCA71E7}" type="presParOf" srcId="{5F3D1F12-D1C4-4DBB-85A5-5ADDCCCCD7BC}" destId="{C08F0C92-1608-456E-A9DA-96B37D6A3313}" srcOrd="9" destOrd="0" presId="urn:microsoft.com/office/officeart/2005/8/layout/target3"/>
    <dgm:cxn modelId="{C4D7F218-4D25-4078-A3D4-AC07DAE23558}" type="presParOf" srcId="{5F3D1F12-D1C4-4DBB-85A5-5ADDCCCCD7BC}" destId="{224D5D36-31C9-4463-A154-B1DBC507FC26}" srcOrd="10" destOrd="0" presId="urn:microsoft.com/office/officeart/2005/8/layout/target3"/>
    <dgm:cxn modelId="{D56E3467-1E8E-4D1F-B9B1-AE807D0BA189}" type="presParOf" srcId="{5F3D1F12-D1C4-4DBB-85A5-5ADDCCCCD7BC}" destId="{8275B7F4-9F63-4A8D-9009-D2BB9AD51AB0}" srcOrd="11" destOrd="0" presId="urn:microsoft.com/office/officeart/2005/8/layout/target3"/>
    <dgm:cxn modelId="{A6DF29C8-10A3-44AE-A8D4-6A052A9BCD3A}" type="presParOf" srcId="{5F3D1F12-D1C4-4DBB-85A5-5ADDCCCCD7BC}" destId="{780552C4-BA77-46F6-AAE1-B301A931E139}" srcOrd="12" destOrd="0" presId="urn:microsoft.com/office/officeart/2005/8/layout/target3"/>
    <dgm:cxn modelId="{2913BF35-987B-4267-9C6C-C2E33780428D}" type="presParOf" srcId="{5F3D1F12-D1C4-4DBB-85A5-5ADDCCCCD7BC}" destId="{3126EEAF-1719-4E0C-8ADE-73A2A4CB1968}" srcOrd="13" destOrd="0" presId="urn:microsoft.com/office/officeart/2005/8/layout/target3"/>
    <dgm:cxn modelId="{BF9A9FA4-27CA-479D-8ACD-7726220D987B}" type="presParOf" srcId="{5F3D1F12-D1C4-4DBB-85A5-5ADDCCCCD7BC}" destId="{B6C82EEF-60A1-427B-982E-279F60EFFFA0}" srcOrd="14" destOrd="0" presId="urn:microsoft.com/office/officeart/2005/8/layout/target3"/>
    <dgm:cxn modelId="{D66D3573-C687-444B-8321-B65F8C4166E7}" type="presParOf" srcId="{5F3D1F12-D1C4-4DBB-85A5-5ADDCCCCD7BC}" destId="{867E4E14-A2A9-4BB3-A3B0-48C2CFE2EAF9}" srcOrd="15" destOrd="0" presId="urn:microsoft.com/office/officeart/2005/8/layout/target3"/>
    <dgm:cxn modelId="{5251F837-5FFB-47E1-BE1E-83AEBCA52BE4}" type="presParOf" srcId="{5F3D1F12-D1C4-4DBB-85A5-5ADDCCCCD7BC}" destId="{B4C03C29-3834-444C-B2DB-8D9C1C03F15D}" srcOrd="16" destOrd="0" presId="urn:microsoft.com/office/officeart/2005/8/layout/target3"/>
    <dgm:cxn modelId="{07DD46F0-CBE6-4580-902B-0D989087059E}" type="presParOf" srcId="{5F3D1F12-D1C4-4DBB-85A5-5ADDCCCCD7BC}" destId="{2C491EA2-F710-4AD2-B9B8-DB1FA0966283}" srcOrd="17" destOrd="0" presId="urn:microsoft.com/office/officeart/2005/8/layout/target3"/>
    <dgm:cxn modelId="{29FB61C8-B86F-4C81-887E-0EDD6AA3BA47}" type="presParOf" srcId="{5F3D1F12-D1C4-4DBB-85A5-5ADDCCCCD7BC}" destId="{C587B308-F2E2-468A-9109-8F577155823E}" srcOrd="18" destOrd="0" presId="urn:microsoft.com/office/officeart/2005/8/layout/target3"/>
    <dgm:cxn modelId="{15B5CB68-B324-4A67-8063-AEF4F6D0D3F3}" type="presParOf" srcId="{5F3D1F12-D1C4-4DBB-85A5-5ADDCCCCD7BC}" destId="{9C9B2071-30A8-4341-9D0C-7F72F1D7152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FB85D-FD56-4105-AF19-B986F994620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F89747C-5675-47CF-ACD1-6B82F2F3B56B}">
      <dgm:prSet phldrT="[Texte]"/>
      <dgm:spPr>
        <a:solidFill>
          <a:schemeClr val="accent3"/>
        </a:solidFill>
      </dgm:spPr>
      <dgm:t>
        <a:bodyPr/>
        <a:lstStyle/>
        <a:p>
          <a:pPr algn="l"/>
          <a:r>
            <a:rPr lang="fr-BE" dirty="0" smtClean="0"/>
            <a:t>Le domicile</a:t>
          </a:r>
          <a:endParaRPr lang="fr-BE" dirty="0"/>
        </a:p>
      </dgm:t>
    </dgm:pt>
    <dgm:pt modelId="{83D4E635-2511-487B-B71E-3DEC8663320C}" type="parTrans" cxnId="{1A2EC23E-EBCC-41D1-BEF8-81643A5A513F}">
      <dgm:prSet/>
      <dgm:spPr/>
      <dgm:t>
        <a:bodyPr/>
        <a:lstStyle/>
        <a:p>
          <a:endParaRPr lang="fr-BE"/>
        </a:p>
      </dgm:t>
    </dgm:pt>
    <dgm:pt modelId="{C76F3B69-17F2-4706-8064-F7EF50A1DC11}" type="sibTrans" cxnId="{1A2EC23E-EBCC-41D1-BEF8-81643A5A513F}">
      <dgm:prSet/>
      <dgm:spPr/>
      <dgm:t>
        <a:bodyPr/>
        <a:lstStyle/>
        <a:p>
          <a:endParaRPr lang="fr-BE"/>
        </a:p>
      </dgm:t>
    </dgm:pt>
    <dgm:pt modelId="{F631F379-DF46-477D-8176-F751B4A4BB1E}">
      <dgm:prSet phldrT="[Texte]"/>
      <dgm:spPr>
        <a:solidFill>
          <a:schemeClr val="accent2"/>
        </a:solidFill>
      </dgm:spPr>
      <dgm:t>
        <a:bodyPr/>
        <a:lstStyle/>
        <a:p>
          <a:r>
            <a:rPr lang="fr-BE" dirty="0" smtClean="0"/>
            <a:t>Les résidences-services</a:t>
          </a:r>
          <a:endParaRPr lang="fr-BE" dirty="0"/>
        </a:p>
      </dgm:t>
    </dgm:pt>
    <dgm:pt modelId="{B6507886-867F-44CF-904D-03B246795983}" type="parTrans" cxnId="{F1583FFF-1696-4433-9723-ACE87165FF49}">
      <dgm:prSet/>
      <dgm:spPr/>
      <dgm:t>
        <a:bodyPr/>
        <a:lstStyle/>
        <a:p>
          <a:endParaRPr lang="fr-BE"/>
        </a:p>
      </dgm:t>
    </dgm:pt>
    <dgm:pt modelId="{4698C77D-3CB6-4733-94E0-EC98D0564BD3}" type="sibTrans" cxnId="{F1583FFF-1696-4433-9723-ACE87165FF49}">
      <dgm:prSet/>
      <dgm:spPr/>
      <dgm:t>
        <a:bodyPr/>
        <a:lstStyle/>
        <a:p>
          <a:endParaRPr lang="fr-BE"/>
        </a:p>
      </dgm:t>
    </dgm:pt>
    <dgm:pt modelId="{781A0839-2694-4056-854C-E6F5AD236E96}">
      <dgm:prSet phldrT="[Texte]"/>
      <dgm:spPr>
        <a:solidFill>
          <a:schemeClr val="accent5"/>
        </a:solidFill>
      </dgm:spPr>
      <dgm:t>
        <a:bodyPr/>
        <a:lstStyle/>
        <a:p>
          <a:pPr algn="l"/>
          <a:r>
            <a:rPr lang="fr-BE" dirty="0" smtClean="0"/>
            <a:t>Les SHNA</a:t>
          </a:r>
          <a:endParaRPr lang="fr-BE" dirty="0"/>
        </a:p>
      </dgm:t>
    </dgm:pt>
    <dgm:pt modelId="{B24D2F4F-73E7-428E-AE15-5A4136451CA0}" type="parTrans" cxnId="{97CBB66F-D683-448A-BDA3-32BD77344DDB}">
      <dgm:prSet/>
      <dgm:spPr/>
      <dgm:t>
        <a:bodyPr/>
        <a:lstStyle/>
        <a:p>
          <a:endParaRPr lang="fr-BE"/>
        </a:p>
      </dgm:t>
    </dgm:pt>
    <dgm:pt modelId="{8030B6B9-85EC-4C07-9B00-332EDCECF5A9}" type="sibTrans" cxnId="{97CBB66F-D683-448A-BDA3-32BD77344DDB}">
      <dgm:prSet/>
      <dgm:spPr/>
      <dgm:t>
        <a:bodyPr/>
        <a:lstStyle/>
        <a:p>
          <a:endParaRPr lang="fr-BE"/>
        </a:p>
      </dgm:t>
    </dgm:pt>
    <dgm:pt modelId="{F87AA1B0-FF19-4833-A0AA-5F17721858B2}" type="pres">
      <dgm:prSet presAssocID="{467FB85D-FD56-4105-AF19-B986F9946202}" presName="linearFlow" presStyleCnt="0">
        <dgm:presLayoutVars>
          <dgm:dir/>
          <dgm:resizeHandles val="exact"/>
        </dgm:presLayoutVars>
      </dgm:prSet>
      <dgm:spPr/>
    </dgm:pt>
    <dgm:pt modelId="{F47901E4-5D5F-48FF-972A-B9DA142B1236}" type="pres">
      <dgm:prSet presAssocID="{EF89747C-5675-47CF-ACD1-6B82F2F3B56B}" presName="composite" presStyleCnt="0"/>
      <dgm:spPr/>
    </dgm:pt>
    <dgm:pt modelId="{4E48C94B-96F2-48D1-A5F7-BC2C32AB7BCB}" type="pres">
      <dgm:prSet presAssocID="{EF89747C-5675-47CF-ACD1-6B82F2F3B56B}" presName="imgShp" presStyleLbl="fgImgPlace1" presStyleIdx="0" presStyleCnt="3"/>
      <dgm:spPr>
        <a:solidFill>
          <a:schemeClr val="accent3">
            <a:lumMod val="20000"/>
            <a:lumOff val="80000"/>
          </a:schemeClr>
        </a:solidFill>
      </dgm:spPr>
    </dgm:pt>
    <dgm:pt modelId="{7937FC59-D456-4A39-A2DA-79ECE3038B3A}" type="pres">
      <dgm:prSet presAssocID="{EF89747C-5675-47CF-ACD1-6B82F2F3B56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2EA9DF0-7AC9-4C02-A101-26D5AE3B7C28}" type="pres">
      <dgm:prSet presAssocID="{C76F3B69-17F2-4706-8064-F7EF50A1DC11}" presName="spacing" presStyleCnt="0"/>
      <dgm:spPr/>
    </dgm:pt>
    <dgm:pt modelId="{EE8C34E5-3654-4EFE-A146-4B9B4391877E}" type="pres">
      <dgm:prSet presAssocID="{F631F379-DF46-477D-8176-F751B4A4BB1E}" presName="composite" presStyleCnt="0"/>
      <dgm:spPr/>
    </dgm:pt>
    <dgm:pt modelId="{BEA0369E-257F-49F6-B0C0-F6ADD07DCE2F}" type="pres">
      <dgm:prSet presAssocID="{F631F379-DF46-477D-8176-F751B4A4BB1E}" presName="imgShp" presStyleLbl="fgImgPlace1" presStyleIdx="1" presStyleCnt="3"/>
      <dgm:spPr>
        <a:solidFill>
          <a:schemeClr val="accent2">
            <a:lumMod val="20000"/>
            <a:lumOff val="80000"/>
          </a:schemeClr>
        </a:solidFill>
      </dgm:spPr>
    </dgm:pt>
    <dgm:pt modelId="{AC0E220D-3D77-4936-B750-3FF8B4E29EF6}" type="pres">
      <dgm:prSet presAssocID="{F631F379-DF46-477D-8176-F751B4A4BB1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A557504-932D-4129-9685-52B2424A2D01}" type="pres">
      <dgm:prSet presAssocID="{4698C77D-3CB6-4733-94E0-EC98D0564BD3}" presName="spacing" presStyleCnt="0"/>
      <dgm:spPr/>
    </dgm:pt>
    <dgm:pt modelId="{2EB155E8-D7CE-4D52-B5B8-6D16BD643B07}" type="pres">
      <dgm:prSet presAssocID="{781A0839-2694-4056-854C-E6F5AD236E96}" presName="composite" presStyleCnt="0"/>
      <dgm:spPr/>
    </dgm:pt>
    <dgm:pt modelId="{DC9A424A-22DE-4915-8BD7-8F26F7D7A65D}" type="pres">
      <dgm:prSet presAssocID="{781A0839-2694-4056-854C-E6F5AD236E96}" presName="imgShp" presStyleLbl="fgImgPlace1" presStyleIdx="2" presStyleCnt="3"/>
      <dgm:spPr>
        <a:solidFill>
          <a:schemeClr val="accent5">
            <a:lumMod val="20000"/>
            <a:lumOff val="80000"/>
          </a:schemeClr>
        </a:solidFill>
      </dgm:spPr>
    </dgm:pt>
    <dgm:pt modelId="{CB9DBDA5-4EA7-45AC-AC91-A193AE701D8C}" type="pres">
      <dgm:prSet presAssocID="{781A0839-2694-4056-854C-E6F5AD236E9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C703C69-6E64-4B27-85E9-0BA2DCB63DD6}" type="presOf" srcId="{781A0839-2694-4056-854C-E6F5AD236E96}" destId="{CB9DBDA5-4EA7-45AC-AC91-A193AE701D8C}" srcOrd="0" destOrd="0" presId="urn:microsoft.com/office/officeart/2005/8/layout/vList3"/>
    <dgm:cxn modelId="{F1583FFF-1696-4433-9723-ACE87165FF49}" srcId="{467FB85D-FD56-4105-AF19-B986F9946202}" destId="{F631F379-DF46-477D-8176-F751B4A4BB1E}" srcOrd="1" destOrd="0" parTransId="{B6507886-867F-44CF-904D-03B246795983}" sibTransId="{4698C77D-3CB6-4733-94E0-EC98D0564BD3}"/>
    <dgm:cxn modelId="{DD6C68C1-A054-4073-ABA3-2F299CAC73D7}" type="presOf" srcId="{EF89747C-5675-47CF-ACD1-6B82F2F3B56B}" destId="{7937FC59-D456-4A39-A2DA-79ECE3038B3A}" srcOrd="0" destOrd="0" presId="urn:microsoft.com/office/officeart/2005/8/layout/vList3"/>
    <dgm:cxn modelId="{1A2EC23E-EBCC-41D1-BEF8-81643A5A513F}" srcId="{467FB85D-FD56-4105-AF19-B986F9946202}" destId="{EF89747C-5675-47CF-ACD1-6B82F2F3B56B}" srcOrd="0" destOrd="0" parTransId="{83D4E635-2511-487B-B71E-3DEC8663320C}" sibTransId="{C76F3B69-17F2-4706-8064-F7EF50A1DC11}"/>
    <dgm:cxn modelId="{97CBB66F-D683-448A-BDA3-32BD77344DDB}" srcId="{467FB85D-FD56-4105-AF19-B986F9946202}" destId="{781A0839-2694-4056-854C-E6F5AD236E96}" srcOrd="2" destOrd="0" parTransId="{B24D2F4F-73E7-428E-AE15-5A4136451CA0}" sibTransId="{8030B6B9-85EC-4C07-9B00-332EDCECF5A9}"/>
    <dgm:cxn modelId="{F7B7CB8D-6559-4148-AE8E-9967003159AC}" type="presOf" srcId="{467FB85D-FD56-4105-AF19-B986F9946202}" destId="{F87AA1B0-FF19-4833-A0AA-5F17721858B2}" srcOrd="0" destOrd="0" presId="urn:microsoft.com/office/officeart/2005/8/layout/vList3"/>
    <dgm:cxn modelId="{D2D5C40F-64A1-44C7-AC08-7043AB7FCFB0}" type="presOf" srcId="{F631F379-DF46-477D-8176-F751B4A4BB1E}" destId="{AC0E220D-3D77-4936-B750-3FF8B4E29EF6}" srcOrd="0" destOrd="0" presId="urn:microsoft.com/office/officeart/2005/8/layout/vList3"/>
    <dgm:cxn modelId="{C6A96D5B-29A7-4E52-98A4-B80A1FE8C1BC}" type="presParOf" srcId="{F87AA1B0-FF19-4833-A0AA-5F17721858B2}" destId="{F47901E4-5D5F-48FF-972A-B9DA142B1236}" srcOrd="0" destOrd="0" presId="urn:microsoft.com/office/officeart/2005/8/layout/vList3"/>
    <dgm:cxn modelId="{B1C825DF-1642-4878-83AB-79593FB2A03B}" type="presParOf" srcId="{F47901E4-5D5F-48FF-972A-B9DA142B1236}" destId="{4E48C94B-96F2-48D1-A5F7-BC2C32AB7BCB}" srcOrd="0" destOrd="0" presId="urn:microsoft.com/office/officeart/2005/8/layout/vList3"/>
    <dgm:cxn modelId="{C47419E8-7CE4-447D-B9A6-40BC0766C3AD}" type="presParOf" srcId="{F47901E4-5D5F-48FF-972A-B9DA142B1236}" destId="{7937FC59-D456-4A39-A2DA-79ECE3038B3A}" srcOrd="1" destOrd="0" presId="urn:microsoft.com/office/officeart/2005/8/layout/vList3"/>
    <dgm:cxn modelId="{2807CA0A-532B-4B85-B012-6925C94CE1DF}" type="presParOf" srcId="{F87AA1B0-FF19-4833-A0AA-5F17721858B2}" destId="{12EA9DF0-7AC9-4C02-A101-26D5AE3B7C28}" srcOrd="1" destOrd="0" presId="urn:microsoft.com/office/officeart/2005/8/layout/vList3"/>
    <dgm:cxn modelId="{35667BEE-0563-4E2F-B22E-94ADBC8228E4}" type="presParOf" srcId="{F87AA1B0-FF19-4833-A0AA-5F17721858B2}" destId="{EE8C34E5-3654-4EFE-A146-4B9B4391877E}" srcOrd="2" destOrd="0" presId="urn:microsoft.com/office/officeart/2005/8/layout/vList3"/>
    <dgm:cxn modelId="{87867614-5F25-43CD-B98A-9C73E1093881}" type="presParOf" srcId="{EE8C34E5-3654-4EFE-A146-4B9B4391877E}" destId="{BEA0369E-257F-49F6-B0C0-F6ADD07DCE2F}" srcOrd="0" destOrd="0" presId="urn:microsoft.com/office/officeart/2005/8/layout/vList3"/>
    <dgm:cxn modelId="{490A8931-B333-4EF3-8346-539AF9D02DF5}" type="presParOf" srcId="{EE8C34E5-3654-4EFE-A146-4B9B4391877E}" destId="{AC0E220D-3D77-4936-B750-3FF8B4E29EF6}" srcOrd="1" destOrd="0" presId="urn:microsoft.com/office/officeart/2005/8/layout/vList3"/>
    <dgm:cxn modelId="{D80F9573-8A1B-41B2-AE92-81F0AB2ED108}" type="presParOf" srcId="{F87AA1B0-FF19-4833-A0AA-5F17721858B2}" destId="{1A557504-932D-4129-9685-52B2424A2D01}" srcOrd="3" destOrd="0" presId="urn:microsoft.com/office/officeart/2005/8/layout/vList3"/>
    <dgm:cxn modelId="{AB9DFB46-14FF-4B1F-B3F2-FA6676D59FFA}" type="presParOf" srcId="{F87AA1B0-FF19-4833-A0AA-5F17721858B2}" destId="{2EB155E8-D7CE-4D52-B5B8-6D16BD643B07}" srcOrd="4" destOrd="0" presId="urn:microsoft.com/office/officeart/2005/8/layout/vList3"/>
    <dgm:cxn modelId="{0652B7C2-EF33-48D4-A529-CA41A17C4B98}" type="presParOf" srcId="{2EB155E8-D7CE-4D52-B5B8-6D16BD643B07}" destId="{DC9A424A-22DE-4915-8BD7-8F26F7D7A65D}" srcOrd="0" destOrd="0" presId="urn:microsoft.com/office/officeart/2005/8/layout/vList3"/>
    <dgm:cxn modelId="{1456C7FA-D12B-4151-B02A-7F7D91709341}" type="presParOf" srcId="{2EB155E8-D7CE-4D52-B5B8-6D16BD643B07}" destId="{CB9DBDA5-4EA7-45AC-AC91-A193AE701D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268FB5-008A-4BCE-B5D1-C54A9ACCA85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9680FF3-D8AA-4A61-9B22-4B5411BF3FBC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D8E038E8-1E6E-4C9A-9198-17C575E24D8F}" type="parTrans" cxnId="{007AFD4B-7F31-4504-BACD-5E6572EFAA45}">
      <dgm:prSet/>
      <dgm:spPr/>
      <dgm:t>
        <a:bodyPr/>
        <a:lstStyle/>
        <a:p>
          <a:endParaRPr lang="fr-BE"/>
        </a:p>
      </dgm:t>
    </dgm:pt>
    <dgm:pt modelId="{9E3BCF33-227F-44F6-A117-CE598BC9ECDE}" type="sibTrans" cxnId="{007AFD4B-7F31-4504-BACD-5E6572EFAA45}">
      <dgm:prSet/>
      <dgm:spPr/>
      <dgm:t>
        <a:bodyPr/>
        <a:lstStyle/>
        <a:p>
          <a:endParaRPr lang="fr-BE"/>
        </a:p>
      </dgm:t>
    </dgm:pt>
    <dgm:pt modelId="{5088DFAE-0C13-4B73-8B66-3783D1B33D2E}">
      <dgm:prSet phldrT="[Texte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6DE5E60E-5820-4AED-8B22-A5447DA0B778}" type="parTrans" cxnId="{632149CC-A7A0-45E4-B981-DF9225B1052C}">
      <dgm:prSet/>
      <dgm:spPr/>
      <dgm:t>
        <a:bodyPr/>
        <a:lstStyle/>
        <a:p>
          <a:endParaRPr lang="fr-BE"/>
        </a:p>
      </dgm:t>
    </dgm:pt>
    <dgm:pt modelId="{9E9A35B8-CCDB-4FE6-9CFA-B19457268990}" type="sibTrans" cxnId="{632149CC-A7A0-45E4-B981-DF9225B1052C}">
      <dgm:prSet/>
      <dgm:spPr/>
      <dgm:t>
        <a:bodyPr/>
        <a:lstStyle/>
        <a:p>
          <a:endParaRPr lang="fr-BE"/>
        </a:p>
      </dgm:t>
    </dgm:pt>
    <dgm:pt modelId="{EE09F5A6-4049-4E5D-B1A1-4C8452112EB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6C0200BB-9994-4AED-BD45-476955ED8BCA}" type="parTrans" cxnId="{E7947A8E-65D3-4B51-BFA7-09A9B1A8E879}">
      <dgm:prSet/>
      <dgm:spPr/>
      <dgm:t>
        <a:bodyPr/>
        <a:lstStyle/>
        <a:p>
          <a:endParaRPr lang="fr-BE"/>
        </a:p>
      </dgm:t>
    </dgm:pt>
    <dgm:pt modelId="{EC337D5A-1CD4-49B4-B13D-95CCFEC69E39}" type="sibTrans" cxnId="{E7947A8E-65D3-4B51-BFA7-09A9B1A8E879}">
      <dgm:prSet/>
      <dgm:spPr/>
      <dgm:t>
        <a:bodyPr/>
        <a:lstStyle/>
        <a:p>
          <a:endParaRPr lang="fr-BE"/>
        </a:p>
      </dgm:t>
    </dgm:pt>
    <dgm:pt modelId="{E50174D6-6C7F-4B78-A4B2-6BA3E32FCF75}">
      <dgm:prSet phldrT="[Texte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20990AB8-B066-4B82-B867-F96587030F54}" type="parTrans" cxnId="{15E66603-A0BF-4656-ABCE-E04A83016C89}">
      <dgm:prSet/>
      <dgm:spPr/>
      <dgm:t>
        <a:bodyPr/>
        <a:lstStyle/>
        <a:p>
          <a:endParaRPr lang="fr-BE"/>
        </a:p>
      </dgm:t>
    </dgm:pt>
    <dgm:pt modelId="{42BD988A-93E9-466A-A01E-0B08A429F593}" type="sibTrans" cxnId="{15E66603-A0BF-4656-ABCE-E04A83016C89}">
      <dgm:prSet/>
      <dgm:spPr/>
      <dgm:t>
        <a:bodyPr/>
        <a:lstStyle/>
        <a:p>
          <a:endParaRPr lang="fr-BE"/>
        </a:p>
      </dgm:t>
    </dgm:pt>
    <dgm:pt modelId="{4DB6DAB0-60A4-4DC7-BC0D-41226B3BB8C7}" type="pres">
      <dgm:prSet presAssocID="{74268FB5-008A-4BCE-B5D1-C54A9ACCA8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FB5AB2C9-A2D9-4B6B-9673-95777F017F11}" type="pres">
      <dgm:prSet presAssocID="{A9680FF3-D8AA-4A61-9B22-4B5411BF3FBC}" presName="linNode" presStyleCnt="0"/>
      <dgm:spPr/>
    </dgm:pt>
    <dgm:pt modelId="{BF032E06-2D01-430F-B0E1-E77AEA828EEA}" type="pres">
      <dgm:prSet presAssocID="{A9680FF3-D8AA-4A61-9B22-4B5411BF3FBC}" presName="parentShp" presStyleLbl="node1" presStyleIdx="0" presStyleCnt="2" custScaleX="84466" custScaleY="43181" custLinFactNeighborX="-6796" custLinFactNeighborY="-123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8B428C-D3D1-440B-9681-E04FB452A382}" type="pres">
      <dgm:prSet presAssocID="{A9680FF3-D8AA-4A61-9B22-4B5411BF3FBC}" presName="childShp" presStyleLbl="bgAccFollowNode1" presStyleIdx="0" presStyleCnt="2" custScaleX="113593" custScaleY="24075" custLinFactNeighborX="-7282" custLinFactNeighborY="-5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DC15E18-B629-4506-9FCE-0AC0CFEA162D}" type="pres">
      <dgm:prSet presAssocID="{9E3BCF33-227F-44F6-A117-CE598BC9ECDE}" presName="spacing" presStyleCnt="0"/>
      <dgm:spPr/>
    </dgm:pt>
    <dgm:pt modelId="{E2AAB1B9-F8FF-4283-9C9D-2F37C74F3413}" type="pres">
      <dgm:prSet presAssocID="{EE09F5A6-4049-4E5D-B1A1-4C8452112EBE}" presName="linNode" presStyleCnt="0"/>
      <dgm:spPr/>
    </dgm:pt>
    <dgm:pt modelId="{7C91E0BA-6E38-421F-8C51-9F248845FFC7}" type="pres">
      <dgm:prSet presAssocID="{EE09F5A6-4049-4E5D-B1A1-4C8452112EBE}" presName="parentShp" presStyleLbl="node1" presStyleIdx="1" presStyleCnt="2" custScaleX="84466" custScaleY="42073" custLinFactNeighborX="-5178" custLinFactNeighborY="-37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D4895D-1C16-4F7C-B870-20E61220B31A}" type="pres">
      <dgm:prSet presAssocID="{EE09F5A6-4049-4E5D-B1A1-4C8452112EBE}" presName="childShp" presStyleLbl="bgAccFollowNode1" presStyleIdx="1" presStyleCnt="2" custScaleX="109708" custScaleY="24264" custLinFactNeighborX="-7282" custLinFactNeighborY="-1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32149CC-A7A0-45E4-B981-DF9225B1052C}" srcId="{A9680FF3-D8AA-4A61-9B22-4B5411BF3FBC}" destId="{5088DFAE-0C13-4B73-8B66-3783D1B33D2E}" srcOrd="0" destOrd="0" parTransId="{6DE5E60E-5820-4AED-8B22-A5447DA0B778}" sibTransId="{9E9A35B8-CCDB-4FE6-9CFA-B19457268990}"/>
    <dgm:cxn modelId="{895E801E-C68D-42AB-A948-39BD485D5E4E}" type="presOf" srcId="{EE09F5A6-4049-4E5D-B1A1-4C8452112EBE}" destId="{7C91E0BA-6E38-421F-8C51-9F248845FFC7}" srcOrd="0" destOrd="0" presId="urn:microsoft.com/office/officeart/2005/8/layout/vList6"/>
    <dgm:cxn modelId="{007AFD4B-7F31-4504-BACD-5E6572EFAA45}" srcId="{74268FB5-008A-4BCE-B5D1-C54A9ACCA85C}" destId="{A9680FF3-D8AA-4A61-9B22-4B5411BF3FBC}" srcOrd="0" destOrd="0" parTransId="{D8E038E8-1E6E-4C9A-9198-17C575E24D8F}" sibTransId="{9E3BCF33-227F-44F6-A117-CE598BC9ECDE}"/>
    <dgm:cxn modelId="{E7947A8E-65D3-4B51-BFA7-09A9B1A8E879}" srcId="{74268FB5-008A-4BCE-B5D1-C54A9ACCA85C}" destId="{EE09F5A6-4049-4E5D-B1A1-4C8452112EBE}" srcOrd="1" destOrd="0" parTransId="{6C0200BB-9994-4AED-BD45-476955ED8BCA}" sibTransId="{EC337D5A-1CD4-49B4-B13D-95CCFEC69E39}"/>
    <dgm:cxn modelId="{A89D7A7F-117E-4A5A-86BF-6EB634CDBDC2}" type="presOf" srcId="{74268FB5-008A-4BCE-B5D1-C54A9ACCA85C}" destId="{4DB6DAB0-60A4-4DC7-BC0D-41226B3BB8C7}" srcOrd="0" destOrd="0" presId="urn:microsoft.com/office/officeart/2005/8/layout/vList6"/>
    <dgm:cxn modelId="{EDEFCC58-8DF1-480C-BF94-BF9003B3CB49}" type="presOf" srcId="{E50174D6-6C7F-4B78-A4B2-6BA3E32FCF75}" destId="{05D4895D-1C16-4F7C-B870-20E61220B31A}" srcOrd="0" destOrd="0" presId="urn:microsoft.com/office/officeart/2005/8/layout/vList6"/>
    <dgm:cxn modelId="{792C73EB-A76F-4D0F-9D7B-1111197F1499}" type="presOf" srcId="{A9680FF3-D8AA-4A61-9B22-4B5411BF3FBC}" destId="{BF032E06-2D01-430F-B0E1-E77AEA828EEA}" srcOrd="0" destOrd="0" presId="urn:microsoft.com/office/officeart/2005/8/layout/vList6"/>
    <dgm:cxn modelId="{15E66603-A0BF-4656-ABCE-E04A83016C89}" srcId="{EE09F5A6-4049-4E5D-B1A1-4C8452112EBE}" destId="{E50174D6-6C7F-4B78-A4B2-6BA3E32FCF75}" srcOrd="0" destOrd="0" parTransId="{20990AB8-B066-4B82-B867-F96587030F54}" sibTransId="{42BD988A-93E9-466A-A01E-0B08A429F593}"/>
    <dgm:cxn modelId="{827228B7-34A7-4B10-AF6D-107B451EAC19}" type="presOf" srcId="{5088DFAE-0C13-4B73-8B66-3783D1B33D2E}" destId="{058B428C-D3D1-440B-9681-E04FB452A382}" srcOrd="0" destOrd="0" presId="urn:microsoft.com/office/officeart/2005/8/layout/vList6"/>
    <dgm:cxn modelId="{4976B914-8516-4530-9C9F-CD8444EE6919}" type="presParOf" srcId="{4DB6DAB0-60A4-4DC7-BC0D-41226B3BB8C7}" destId="{FB5AB2C9-A2D9-4B6B-9673-95777F017F11}" srcOrd="0" destOrd="0" presId="urn:microsoft.com/office/officeart/2005/8/layout/vList6"/>
    <dgm:cxn modelId="{8D7FE687-3C1F-4F1D-9B69-34E095644E90}" type="presParOf" srcId="{FB5AB2C9-A2D9-4B6B-9673-95777F017F11}" destId="{BF032E06-2D01-430F-B0E1-E77AEA828EEA}" srcOrd="0" destOrd="0" presId="urn:microsoft.com/office/officeart/2005/8/layout/vList6"/>
    <dgm:cxn modelId="{B0F274A0-9E06-458D-8A0E-6018F8EC8A99}" type="presParOf" srcId="{FB5AB2C9-A2D9-4B6B-9673-95777F017F11}" destId="{058B428C-D3D1-440B-9681-E04FB452A382}" srcOrd="1" destOrd="0" presId="urn:microsoft.com/office/officeart/2005/8/layout/vList6"/>
    <dgm:cxn modelId="{2B9B445C-5E17-43A0-87BE-5BA3CC8B3098}" type="presParOf" srcId="{4DB6DAB0-60A4-4DC7-BC0D-41226B3BB8C7}" destId="{9DC15E18-B629-4506-9FCE-0AC0CFEA162D}" srcOrd="1" destOrd="0" presId="urn:microsoft.com/office/officeart/2005/8/layout/vList6"/>
    <dgm:cxn modelId="{C421576C-0ADE-4503-971A-59319257D732}" type="presParOf" srcId="{4DB6DAB0-60A4-4DC7-BC0D-41226B3BB8C7}" destId="{E2AAB1B9-F8FF-4283-9C9D-2F37C74F3413}" srcOrd="2" destOrd="0" presId="urn:microsoft.com/office/officeart/2005/8/layout/vList6"/>
    <dgm:cxn modelId="{3FFB7F52-99BD-473A-A8D8-A7BE7F63C3CE}" type="presParOf" srcId="{E2AAB1B9-F8FF-4283-9C9D-2F37C74F3413}" destId="{7C91E0BA-6E38-421F-8C51-9F248845FFC7}" srcOrd="0" destOrd="0" presId="urn:microsoft.com/office/officeart/2005/8/layout/vList6"/>
    <dgm:cxn modelId="{43487898-5E24-4A75-B14B-7BC15637A688}" type="presParOf" srcId="{E2AAB1B9-F8FF-4283-9C9D-2F37C74F3413}" destId="{05D4895D-1C16-4F7C-B870-20E61220B3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9B9E-AED2-41F4-A5F5-6839C547430C}">
      <dsp:nvSpPr>
        <dsp:cNvPr id="0" name=""/>
        <dsp:cNvSpPr/>
      </dsp:nvSpPr>
      <dsp:spPr>
        <a:xfrm rot="16200000">
          <a:off x="612787" y="-612787"/>
          <a:ext cx="1150690" cy="2376264"/>
        </a:xfrm>
        <a:prstGeom prst="round1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Logement</a:t>
          </a:r>
          <a:endParaRPr lang="fr-BE" sz="2200" b="1" kern="1200" dirty="0"/>
        </a:p>
      </dsp:txBody>
      <dsp:txXfrm rot="5400000">
        <a:off x="0" y="0"/>
        <a:ext cx="2376264" cy="863017"/>
      </dsp:txXfrm>
    </dsp:sp>
    <dsp:sp modelId="{92B83256-97ED-4B99-B96E-554FEB2B800D}">
      <dsp:nvSpPr>
        <dsp:cNvPr id="0" name=""/>
        <dsp:cNvSpPr/>
      </dsp:nvSpPr>
      <dsp:spPr>
        <a:xfrm>
          <a:off x="2376264" y="0"/>
          <a:ext cx="2376264" cy="1150690"/>
        </a:xfrm>
        <a:prstGeom prst="round1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Alternatives</a:t>
          </a:r>
        </a:p>
      </dsp:txBody>
      <dsp:txXfrm>
        <a:off x="2376264" y="0"/>
        <a:ext cx="2376264" cy="863017"/>
      </dsp:txXfrm>
    </dsp:sp>
    <dsp:sp modelId="{A8799798-B6A7-4BD3-B297-54CD5BAF4A6C}">
      <dsp:nvSpPr>
        <dsp:cNvPr id="0" name=""/>
        <dsp:cNvSpPr/>
      </dsp:nvSpPr>
      <dsp:spPr>
        <a:xfrm rot="10800000">
          <a:off x="0" y="1150690"/>
          <a:ext cx="2376264" cy="115069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Fragilité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10800000">
        <a:off x="0" y="1438362"/>
        <a:ext cx="2376264" cy="863017"/>
      </dsp:txXfrm>
    </dsp:sp>
    <dsp:sp modelId="{8166BF24-BD45-44E8-B9C9-A7B0B4F6320C}">
      <dsp:nvSpPr>
        <dsp:cNvPr id="0" name=""/>
        <dsp:cNvSpPr/>
      </dsp:nvSpPr>
      <dsp:spPr>
        <a:xfrm rot="5400000">
          <a:off x="2989051" y="537902"/>
          <a:ext cx="1150690" cy="2376264"/>
        </a:xfrm>
        <a:prstGeom prst="round1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Domicile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-5400000">
        <a:off x="2376264" y="1438362"/>
        <a:ext cx="2376264" cy="863017"/>
      </dsp:txXfrm>
    </dsp:sp>
    <dsp:sp modelId="{2A684469-BCFA-4E36-B907-C579EAC5DBC5}">
      <dsp:nvSpPr>
        <dsp:cNvPr id="0" name=""/>
        <dsp:cNvSpPr/>
      </dsp:nvSpPr>
      <dsp:spPr>
        <a:xfrm>
          <a:off x="1663384" y="863017"/>
          <a:ext cx="1425758" cy="57534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>
              <a:solidFill>
                <a:schemeClr val="bg1"/>
              </a:solidFill>
            </a:rPr>
            <a:t>O et A en MR/S</a:t>
          </a:r>
          <a:endParaRPr lang="fr-BE" sz="1500" b="1" kern="1200" dirty="0">
            <a:solidFill>
              <a:schemeClr val="bg1"/>
            </a:solidFill>
          </a:endParaRPr>
        </a:p>
      </dsp:txBody>
      <dsp:txXfrm>
        <a:off x="1691470" y="891103"/>
        <a:ext cx="1369586" cy="519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3026C-CCF9-49C3-A606-1E334E07BB97}">
      <dsp:nvSpPr>
        <dsp:cNvPr id="0" name=""/>
        <dsp:cNvSpPr/>
      </dsp:nvSpPr>
      <dsp:spPr>
        <a:xfrm>
          <a:off x="-2440456" y="-376961"/>
          <a:ext cx="2914162" cy="2914162"/>
        </a:xfrm>
        <a:prstGeom prst="blockArc">
          <a:avLst>
            <a:gd name="adj1" fmla="val 18900000"/>
            <a:gd name="adj2" fmla="val 2700000"/>
            <a:gd name="adj3" fmla="val 74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2B677-5D55-4CED-9189-4FE4E1067BCA}">
      <dsp:nvSpPr>
        <dsp:cNvPr id="0" name=""/>
        <dsp:cNvSpPr/>
      </dsp:nvSpPr>
      <dsp:spPr>
        <a:xfrm>
          <a:off x="304533" y="216024"/>
          <a:ext cx="6799139" cy="43204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Eviter les conclusions hâtives / binaires</a:t>
          </a:r>
          <a:endParaRPr lang="fr-BE" sz="2200" kern="1200" dirty="0"/>
        </a:p>
      </dsp:txBody>
      <dsp:txXfrm>
        <a:off x="304533" y="216024"/>
        <a:ext cx="6799139" cy="432048"/>
      </dsp:txXfrm>
    </dsp:sp>
    <dsp:sp modelId="{78516489-21F3-4BC2-81FA-FD1104466ABE}">
      <dsp:nvSpPr>
        <dsp:cNvPr id="0" name=""/>
        <dsp:cNvSpPr/>
      </dsp:nvSpPr>
      <dsp:spPr>
        <a:xfrm>
          <a:off x="34503" y="162018"/>
          <a:ext cx="540060" cy="54006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45573-EA93-4C75-9C62-14AC76CE9552}">
      <dsp:nvSpPr>
        <dsp:cNvPr id="0" name=""/>
        <dsp:cNvSpPr/>
      </dsp:nvSpPr>
      <dsp:spPr>
        <a:xfrm>
          <a:off x="461583" y="864096"/>
          <a:ext cx="6642089" cy="432048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stéréotype</a:t>
          </a:r>
          <a:endParaRPr lang="fr-BE" sz="2200" kern="1200" dirty="0"/>
        </a:p>
      </dsp:txBody>
      <dsp:txXfrm>
        <a:off x="461583" y="864096"/>
        <a:ext cx="6642089" cy="432048"/>
      </dsp:txXfrm>
    </dsp:sp>
    <dsp:sp modelId="{D968D3E0-AEBC-45F0-AD24-2D73244430D3}">
      <dsp:nvSpPr>
        <dsp:cNvPr id="0" name=""/>
        <dsp:cNvSpPr/>
      </dsp:nvSpPr>
      <dsp:spPr>
        <a:xfrm>
          <a:off x="191553" y="810090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9589-6264-4827-ACAA-013D3B215DD5}">
      <dsp:nvSpPr>
        <dsp:cNvPr id="0" name=""/>
        <dsp:cNvSpPr/>
      </dsp:nvSpPr>
      <dsp:spPr>
        <a:xfrm>
          <a:off x="304533" y="1512168"/>
          <a:ext cx="6799139" cy="43204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réponse unique, encore moins simpliste</a:t>
          </a:r>
          <a:endParaRPr lang="fr-BE" sz="2200" kern="1200" dirty="0"/>
        </a:p>
      </dsp:txBody>
      <dsp:txXfrm>
        <a:off x="304533" y="1512168"/>
        <a:ext cx="6799139" cy="432048"/>
      </dsp:txXfrm>
    </dsp:sp>
    <dsp:sp modelId="{C23D8A46-46AE-4652-B802-AED544C020FD}">
      <dsp:nvSpPr>
        <dsp:cNvPr id="0" name=""/>
        <dsp:cNvSpPr/>
      </dsp:nvSpPr>
      <dsp:spPr>
        <a:xfrm>
          <a:off x="34503" y="1458162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E3DD6-E9AA-4355-9A56-780A13BA1AAF}">
      <dsp:nvSpPr>
        <dsp:cNvPr id="0" name=""/>
        <dsp:cNvSpPr/>
      </dsp:nvSpPr>
      <dsp:spPr>
        <a:xfrm>
          <a:off x="2433694" y="1392165"/>
          <a:ext cx="1886788" cy="194500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Communauté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Vivre ensemble</a:t>
          </a:r>
          <a:endParaRPr lang="fr-BE" sz="1600" b="1" kern="1200" dirty="0"/>
        </a:p>
      </dsp:txBody>
      <dsp:txXfrm>
        <a:off x="2710008" y="1677004"/>
        <a:ext cx="1334160" cy="1375322"/>
      </dsp:txXfrm>
    </dsp:sp>
    <dsp:sp modelId="{03E58811-26EC-4F53-9FB9-055EB7CE5179}">
      <dsp:nvSpPr>
        <dsp:cNvPr id="0" name=""/>
        <dsp:cNvSpPr/>
      </dsp:nvSpPr>
      <dsp:spPr>
        <a:xfrm rot="12900000">
          <a:off x="162656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E2785-FE28-4999-AF83-F18508AC17D9}">
      <dsp:nvSpPr>
        <dsp:cNvPr id="0" name=""/>
        <dsp:cNvSpPr/>
      </dsp:nvSpPr>
      <dsp:spPr>
        <a:xfrm>
          <a:off x="617292" y="888895"/>
          <a:ext cx="2201827" cy="628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Toutes les MR/S</a:t>
          </a:r>
          <a:endParaRPr lang="fr-BE" sz="1600" kern="1200" dirty="0"/>
        </a:p>
      </dsp:txBody>
      <dsp:txXfrm>
        <a:off x="635698" y="907301"/>
        <a:ext cx="2165015" cy="591603"/>
      </dsp:txXfrm>
    </dsp:sp>
    <dsp:sp modelId="{566FEC40-7AB1-4AC0-BFE6-E5EE366D986B}">
      <dsp:nvSpPr>
        <dsp:cNvPr id="0" name=""/>
        <dsp:cNvSpPr/>
      </dsp:nvSpPr>
      <dsp:spPr>
        <a:xfrm rot="16200000">
          <a:off x="2879725" y="616992"/>
          <a:ext cx="994727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E2BB3-0600-40E4-86CF-1C1B00CD038C}">
      <dsp:nvSpPr>
        <dsp:cNvPr id="0" name=""/>
        <dsp:cNvSpPr/>
      </dsp:nvSpPr>
      <dsp:spPr>
        <a:xfrm>
          <a:off x="2290902" y="47209"/>
          <a:ext cx="2172373" cy="584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2 à 3 générations</a:t>
          </a:r>
          <a:endParaRPr lang="fr-BE" sz="1600" kern="1200" dirty="0"/>
        </a:p>
      </dsp:txBody>
      <dsp:txXfrm>
        <a:off x="2308026" y="64333"/>
        <a:ext cx="2138125" cy="550419"/>
      </dsp:txXfrm>
    </dsp:sp>
    <dsp:sp modelId="{CB0F5D8A-FDA5-46AC-BB45-FD20C3E83CDA}">
      <dsp:nvSpPr>
        <dsp:cNvPr id="0" name=""/>
        <dsp:cNvSpPr/>
      </dsp:nvSpPr>
      <dsp:spPr>
        <a:xfrm rot="19500000">
          <a:off x="411415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DDC71-F8CE-4B9A-9F57-1EFD767E49FC}">
      <dsp:nvSpPr>
        <dsp:cNvPr id="0" name=""/>
        <dsp:cNvSpPr/>
      </dsp:nvSpPr>
      <dsp:spPr>
        <a:xfrm>
          <a:off x="3992492" y="888889"/>
          <a:ext cx="2086958" cy="628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Publics très divers</a:t>
          </a:r>
          <a:endParaRPr lang="fr-BE" sz="1600" kern="1200" dirty="0"/>
        </a:p>
      </dsp:txBody>
      <dsp:txXfrm>
        <a:off x="4010898" y="907295"/>
        <a:ext cx="2050146" cy="591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887E-975D-439E-9AE6-43C796137F56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08BCB-D3C1-4A40-B7DD-65BAFB1DE52A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Ouverture</a:t>
          </a:r>
          <a:endParaRPr lang="fr-BE" sz="2700" kern="1200" dirty="0">
            <a:latin typeface="Calibri" pitchFamily="34" charset="0"/>
          </a:endParaRPr>
        </a:p>
      </dsp:txBody>
      <dsp:txXfrm>
        <a:off x="1828800" y="203199"/>
        <a:ext cx="2133600" cy="777239"/>
      </dsp:txXfrm>
    </dsp:sp>
    <dsp:sp modelId="{AE636D8A-F91B-4BCB-87F2-D1F5806601AC}">
      <dsp:nvSpPr>
        <dsp:cNvPr id="0" name=""/>
        <dsp:cNvSpPr/>
      </dsp:nvSpPr>
      <dsp:spPr>
        <a:xfrm>
          <a:off x="480059" y="980439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3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332AB-D9DC-47B4-96ED-F7780B35341E}">
      <dsp:nvSpPr>
        <dsp:cNvPr id="0" name=""/>
        <dsp:cNvSpPr/>
      </dsp:nvSpPr>
      <dsp:spPr>
        <a:xfrm>
          <a:off x="1828800" y="980439"/>
          <a:ext cx="4267200" cy="269748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Compétences</a:t>
          </a:r>
          <a:endParaRPr lang="fr-BE" sz="2700" kern="1200" dirty="0">
            <a:latin typeface="Calibri" pitchFamily="34" charset="0"/>
          </a:endParaRPr>
        </a:p>
      </dsp:txBody>
      <dsp:txXfrm>
        <a:off x="1828800" y="980439"/>
        <a:ext cx="2133600" cy="777240"/>
      </dsp:txXfrm>
    </dsp:sp>
    <dsp:sp modelId="{41CED5C4-5F10-4BE3-B9FC-76130E885F0C}">
      <dsp:nvSpPr>
        <dsp:cNvPr id="0" name=""/>
        <dsp:cNvSpPr/>
      </dsp:nvSpPr>
      <dsp:spPr>
        <a:xfrm>
          <a:off x="960120" y="175768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91B5C-6BA5-41A0-AA69-43E27D12327B}">
      <dsp:nvSpPr>
        <dsp:cNvPr id="0" name=""/>
        <dsp:cNvSpPr/>
      </dsp:nvSpPr>
      <dsp:spPr>
        <a:xfrm>
          <a:off x="1828800" y="1757680"/>
          <a:ext cx="4267200" cy="173736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Personnel</a:t>
          </a:r>
          <a:endParaRPr lang="fr-BE" sz="2700" kern="1200" dirty="0">
            <a:latin typeface="Calibri" pitchFamily="34" charset="0"/>
          </a:endParaRPr>
        </a:p>
      </dsp:txBody>
      <dsp:txXfrm>
        <a:off x="1828800" y="1757680"/>
        <a:ext cx="2133600" cy="777240"/>
      </dsp:txXfrm>
    </dsp:sp>
    <dsp:sp modelId="{224D5D36-31C9-4463-A154-B1DBC507FC26}">
      <dsp:nvSpPr>
        <dsp:cNvPr id="0" name=""/>
        <dsp:cNvSpPr/>
      </dsp:nvSpPr>
      <dsp:spPr>
        <a:xfrm>
          <a:off x="1440180" y="2534920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B7F4-9F63-4A8D-9009-D2BB9AD51AB0}">
      <dsp:nvSpPr>
        <dsp:cNvPr id="0" name=""/>
        <dsp:cNvSpPr/>
      </dsp:nvSpPr>
      <dsp:spPr>
        <a:xfrm>
          <a:off x="1828800" y="2534920"/>
          <a:ext cx="4267200" cy="77724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Rythme</a:t>
          </a:r>
          <a:endParaRPr lang="fr-BE" sz="2700" kern="1200" dirty="0">
            <a:latin typeface="Calibri" pitchFamily="34" charset="0"/>
          </a:endParaRPr>
        </a:p>
      </dsp:txBody>
      <dsp:txXfrm>
        <a:off x="1828800" y="2534920"/>
        <a:ext cx="2133600" cy="777240"/>
      </dsp:txXfrm>
    </dsp:sp>
    <dsp:sp modelId="{867E4E14-A2A9-4BB3-A3B0-48C2CFE2EAF9}">
      <dsp:nvSpPr>
        <dsp:cNvPr id="0" name=""/>
        <dsp:cNvSpPr/>
      </dsp:nvSpPr>
      <dsp:spPr>
        <a:xfrm>
          <a:off x="3962400" y="980439"/>
          <a:ext cx="2133600" cy="7772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3600" kern="1200" dirty="0">
            <a:latin typeface="Calibri" pitchFamily="34" charset="0"/>
          </a:endParaRPr>
        </a:p>
      </dsp:txBody>
      <dsp:txXfrm>
        <a:off x="3962400" y="980439"/>
        <a:ext cx="2133600" cy="777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FC59-D456-4A39-A2DA-79ECE3038B3A}">
      <dsp:nvSpPr>
        <dsp:cNvPr id="0" name=""/>
        <dsp:cNvSpPr/>
      </dsp:nvSpPr>
      <dsp:spPr>
        <a:xfrm rot="10800000">
          <a:off x="1371035" y="1435"/>
          <a:ext cx="4644876" cy="804340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 domicile</a:t>
          </a:r>
          <a:endParaRPr lang="fr-BE" sz="3000" kern="1200" dirty="0"/>
        </a:p>
      </dsp:txBody>
      <dsp:txXfrm rot="10800000">
        <a:off x="1572120" y="1435"/>
        <a:ext cx="4443791" cy="804340"/>
      </dsp:txXfrm>
    </dsp:sp>
    <dsp:sp modelId="{4E48C94B-96F2-48D1-A5F7-BC2C32AB7BCB}">
      <dsp:nvSpPr>
        <dsp:cNvPr id="0" name=""/>
        <dsp:cNvSpPr/>
      </dsp:nvSpPr>
      <dsp:spPr>
        <a:xfrm>
          <a:off x="968864" y="1435"/>
          <a:ext cx="804340" cy="804340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E220D-3D77-4936-B750-3FF8B4E29EF6}">
      <dsp:nvSpPr>
        <dsp:cNvPr id="0" name=""/>
        <dsp:cNvSpPr/>
      </dsp:nvSpPr>
      <dsp:spPr>
        <a:xfrm rot="10800000">
          <a:off x="1371035" y="1045877"/>
          <a:ext cx="4644876" cy="804340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résidences-services</a:t>
          </a:r>
          <a:endParaRPr lang="fr-BE" sz="3000" kern="1200" dirty="0"/>
        </a:p>
      </dsp:txBody>
      <dsp:txXfrm rot="10800000">
        <a:off x="1572120" y="1045877"/>
        <a:ext cx="4443791" cy="804340"/>
      </dsp:txXfrm>
    </dsp:sp>
    <dsp:sp modelId="{BEA0369E-257F-49F6-B0C0-F6ADD07DCE2F}">
      <dsp:nvSpPr>
        <dsp:cNvPr id="0" name=""/>
        <dsp:cNvSpPr/>
      </dsp:nvSpPr>
      <dsp:spPr>
        <a:xfrm>
          <a:off x="968864" y="1045877"/>
          <a:ext cx="804340" cy="80434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DBDA5-4EA7-45AC-AC91-A193AE701D8C}">
      <dsp:nvSpPr>
        <dsp:cNvPr id="0" name=""/>
        <dsp:cNvSpPr/>
      </dsp:nvSpPr>
      <dsp:spPr>
        <a:xfrm rot="10800000">
          <a:off x="1371035" y="2090319"/>
          <a:ext cx="4644876" cy="804340"/>
        </a:xfrm>
        <a:prstGeom prst="homePlat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SHNA</a:t>
          </a:r>
          <a:endParaRPr lang="fr-BE" sz="3000" kern="1200" dirty="0"/>
        </a:p>
      </dsp:txBody>
      <dsp:txXfrm rot="10800000">
        <a:off x="1572120" y="2090319"/>
        <a:ext cx="4443791" cy="804340"/>
      </dsp:txXfrm>
    </dsp:sp>
    <dsp:sp modelId="{DC9A424A-22DE-4915-8BD7-8F26F7D7A65D}">
      <dsp:nvSpPr>
        <dsp:cNvPr id="0" name=""/>
        <dsp:cNvSpPr/>
      </dsp:nvSpPr>
      <dsp:spPr>
        <a:xfrm>
          <a:off x="968864" y="2090319"/>
          <a:ext cx="804340" cy="80434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B428C-D3D1-440B-9681-E04FB452A382}">
      <dsp:nvSpPr>
        <dsp:cNvPr id="0" name=""/>
        <dsp:cNvSpPr/>
      </dsp:nvSpPr>
      <dsp:spPr>
        <a:xfrm>
          <a:off x="2246929" y="384760"/>
          <a:ext cx="4956265" cy="7801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246929" y="482275"/>
        <a:ext cx="4663722" cy="585087"/>
      </dsp:txXfrm>
    </dsp:sp>
    <dsp:sp modelId="{BF032E06-2D01-430F-B0E1-E77AEA828EEA}">
      <dsp:nvSpPr>
        <dsp:cNvPr id="0" name=""/>
        <dsp:cNvSpPr/>
      </dsp:nvSpPr>
      <dsp:spPr>
        <a:xfrm>
          <a:off x="0" y="36875"/>
          <a:ext cx="2456934" cy="139921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04" y="105179"/>
        <a:ext cx="2320326" cy="1262611"/>
      </dsp:txXfrm>
    </dsp:sp>
    <dsp:sp modelId="{05D4895D-1C16-4F7C-B870-20E61220B31A}">
      <dsp:nvSpPr>
        <dsp:cNvPr id="0" name=""/>
        <dsp:cNvSpPr/>
      </dsp:nvSpPr>
      <dsp:spPr>
        <a:xfrm>
          <a:off x="2304258" y="2088233"/>
          <a:ext cx="4882109" cy="7862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304258" y="2186513"/>
        <a:ext cx="4587269" cy="589680"/>
      </dsp:txXfrm>
    </dsp:sp>
    <dsp:sp modelId="{7C91E0BA-6E38-421F-8C51-9F248845FFC7}">
      <dsp:nvSpPr>
        <dsp:cNvPr id="0" name=""/>
        <dsp:cNvSpPr/>
      </dsp:nvSpPr>
      <dsp:spPr>
        <a:xfrm>
          <a:off x="0" y="1788030"/>
          <a:ext cx="2505877" cy="136331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6552" y="1854582"/>
        <a:ext cx="2372773" cy="1230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C938-445F-4502-A508-31C131B354D7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5237-CEA2-4407-8FF1-07473F488BB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58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A3A0-3160-4676-A29C-E22B063608C5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7C1D-2F57-4040-AACD-6386BCE095C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18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6D68-A117-4235-8AEE-82DCE099B51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4D5E-9F07-4D1E-87D6-662F795A7AA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38F-D3DE-4C02-9C3D-C4D77CC9F92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8ABC-3DDB-47FA-90DB-DD88FEC6C0F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5C6E-8D50-41FE-AFEC-424C57B54ED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7C48-466B-4D0B-9F54-E74C89145155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0534-7F62-4605-BD48-775ED1DA5509}" type="datetime1">
              <a:rPr lang="fr-FR" smtClean="0"/>
              <a:t>26/04/2018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CB3A-1AF7-4117-A9A6-8DDB9B07FC0E}" type="datetime1">
              <a:rPr lang="fr-FR" smtClean="0"/>
              <a:t>26/04/2018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F48F-A495-47B9-A45A-D6FBD79A0712}" type="datetime1">
              <a:rPr lang="fr-FR" smtClean="0"/>
              <a:t>26/04/2018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197-8ED5-44D1-83D2-62E96493E149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44FD-7E87-445D-B6C9-45D4342867A7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36AE58-AC61-417B-BF5C-5F064C8C7513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quantitative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-1" y="1783120"/>
            <a:ext cx="914399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Données objectives – Etat des lieux – Comparaisons utiles – Cartes </a:t>
            </a:r>
            <a:r>
              <a:rPr lang="fr-FR" sz="1800" b="0" dirty="0" err="1" smtClean="0">
                <a:latin typeface="Calibri" pitchFamily="34" charset="0"/>
              </a:rPr>
              <a:t>socio-démographiques</a:t>
            </a:r>
            <a:endParaRPr lang="fr-FR" sz="1800" b="0" dirty="0">
              <a:latin typeface="Calibri" pitchFamily="34" charset="0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208114683"/>
              </p:ext>
            </p:extLst>
          </p:nvPr>
        </p:nvGraphicFramePr>
        <p:xfrm>
          <a:off x="2267744" y="2564904"/>
          <a:ext cx="4752528" cy="2301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5084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qualitative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755576" y="1999144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Humanise – Sensible – Nuances</a:t>
            </a: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30019321"/>
              </p:ext>
            </p:extLst>
          </p:nvPr>
        </p:nvGraphicFramePr>
        <p:xfrm>
          <a:off x="1043608" y="2612420"/>
          <a:ext cx="712879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980728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Pourquoi ?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92658979"/>
              </p:ext>
            </p:extLst>
          </p:nvPr>
        </p:nvGraphicFramePr>
        <p:xfrm>
          <a:off x="1331640" y="1628800"/>
          <a:ext cx="66967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56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03142564"/>
              </p:ext>
            </p:extLst>
          </p:nvPr>
        </p:nvGraphicFramePr>
        <p:xfrm>
          <a:off x="1518040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8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3</a:t>
            </a:r>
            <a:r>
              <a:rPr lang="fr-BE" sz="2400" dirty="0" smtClean="0">
                <a:latin typeface="Calibri" pitchFamily="34" charset="0"/>
              </a:rPr>
              <a:t>. QUELLES PISTES EN-DEHORS DE LA </a:t>
            </a:r>
            <a:r>
              <a:rPr lang="fr-BE" sz="2400" dirty="0" err="1" smtClean="0">
                <a:latin typeface="Calibri" pitchFamily="34" charset="0"/>
              </a:rPr>
              <a:t>mr</a:t>
            </a:r>
            <a:r>
              <a:rPr lang="fr-BE" sz="2400" dirty="0" smtClean="0">
                <a:latin typeface="Calibri" pitchFamily="34" charset="0"/>
              </a:rPr>
              <a:t>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022469151"/>
              </p:ext>
            </p:extLst>
          </p:nvPr>
        </p:nvGraphicFramePr>
        <p:xfrm>
          <a:off x="1115616" y="1397000"/>
          <a:ext cx="69847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4</a:t>
            </a:r>
            <a:r>
              <a:rPr lang="fr-BE" sz="2400" dirty="0" smtClean="0">
                <a:latin typeface="Calibri" pitchFamily="34" charset="0"/>
              </a:rPr>
              <a:t>. POUR ALLER PLUS LOIN…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976686746"/>
              </p:ext>
            </p:extLst>
          </p:nvPr>
        </p:nvGraphicFramePr>
        <p:xfrm>
          <a:off x="899592" y="1268760"/>
          <a:ext cx="741682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41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0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10B84D-D44F-4D0B-82F5-F69BF5E4BAE9}"/>
</file>

<file path=customXml/itemProps2.xml><?xml version="1.0" encoding="utf-8"?>
<ds:datastoreItem xmlns:ds="http://schemas.openxmlformats.org/officeDocument/2006/customXml" ds:itemID="{93C978BF-9CD9-460B-A735-9A0FA33B0787}"/>
</file>

<file path=customXml/itemProps3.xml><?xml version="1.0" encoding="utf-8"?>
<ds:datastoreItem xmlns:ds="http://schemas.openxmlformats.org/officeDocument/2006/customXml" ds:itemID="{1C637C3B-30B7-4E05-BFC1-2D82FDFA7CA3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642</TotalTime>
  <Words>496</Words>
  <Application>Microsoft Office PowerPoint</Application>
  <PresentationFormat>Diavoorstelling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Tunga</vt:lpstr>
      <vt:lpstr>Wingdings</vt:lpstr>
      <vt:lpstr>Hoeken</vt:lpstr>
      <vt:lpstr>PowerPoint-presentatie</vt:lpstr>
      <vt:lpstr>1. Une enquête quantitative ET qualitative</vt:lpstr>
      <vt:lpstr>1. Une enquête quantitative ET qualitative</vt:lpstr>
      <vt:lpstr>2. Quel projet de vie en MR/S ?</vt:lpstr>
      <vt:lpstr>2. Quel projet de vie en MR/S ?</vt:lpstr>
      <vt:lpstr>3. QUELLES PISTES EN-DEHORS DE LA mr/s ?</vt:lpstr>
      <vt:lpstr>4. POUR ALLER PLUS LOIN…</vt:lpstr>
      <vt:lpstr>PowerPoint-presentatie</vt:lpstr>
    </vt:vector>
  </TitlesOfParts>
  <Company>CPAS 1000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Mullier Lynn</dc:creator>
  <cp:lastModifiedBy>Sarah Luyten</cp:lastModifiedBy>
  <cp:revision>55</cp:revision>
  <cp:lastPrinted>2018-04-26T12:19:08Z</cp:lastPrinted>
  <dcterms:created xsi:type="dcterms:W3CDTF">2018-01-26T08:20:08Z</dcterms:created>
  <dcterms:modified xsi:type="dcterms:W3CDTF">2018-04-26T14:06:42Z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